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8.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9.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Lst>
  <p:notesMasterIdLst>
    <p:notesMasterId r:id="rId21"/>
  </p:notesMasterIdLst>
  <p:sldIdLst>
    <p:sldId id="256" r:id="rId5"/>
    <p:sldId id="279" r:id="rId6"/>
    <p:sldId id="258" r:id="rId7"/>
    <p:sldId id="260" r:id="rId8"/>
    <p:sldId id="281" r:id="rId9"/>
    <p:sldId id="282" r:id="rId10"/>
    <p:sldId id="285" r:id="rId11"/>
    <p:sldId id="286" r:id="rId12"/>
    <p:sldId id="270" r:id="rId13"/>
    <p:sldId id="287" r:id="rId14"/>
    <p:sldId id="280" r:id="rId15"/>
    <p:sldId id="271" r:id="rId16"/>
    <p:sldId id="284" r:id="rId17"/>
    <p:sldId id="289" r:id="rId18"/>
    <p:sldId id="288" r:id="rId19"/>
    <p:sldId id="278"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85B7670-0BF2-DDA5-9B97-D258DB0EDDD6}" name="Minke Hiensch" initials="MH" userId="S::m.hiensch@sterkvo.nl::33d63bb6-67a1-4e70-8125-ba7068df40c9" providerId="AD"/>
  <p188:author id="{2F3075F6-6CA4-1D80-47BD-14D3935A7C53}" name="Gastgebruiker" initials="Ga" userId="S::urn:spo:anon#dbff37cedd6f5fd2de8dff658b7ef4a2cb34bdcc9521b10feb57c82d0206a2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A10E63-0660-4D31-861F-3C7E7F4F5C6A}" v="137" dt="2023-09-26T14:23:48.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24" autoAdjust="0"/>
    <p:restoredTop sz="71652" autoAdjust="0"/>
  </p:normalViewPr>
  <p:slideViewPr>
    <p:cSldViewPr snapToGrid="0">
      <p:cViewPr varScale="1">
        <p:scale>
          <a:sx n="73" d="100"/>
          <a:sy n="73" d="100"/>
        </p:scale>
        <p:origin x="73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ia Daoudi" userId="56997665-4a9a-43a0-aa37-af51fc3f2c1b" providerId="ADAL" clId="{EF064CC7-9CCE-4784-974E-A638E5CFE3BC}"/>
    <pc:docChg chg="undo custSel addSld delSld modSld">
      <pc:chgData name="Nadia Daoudi" userId="56997665-4a9a-43a0-aa37-af51fc3f2c1b" providerId="ADAL" clId="{EF064CC7-9CCE-4784-974E-A638E5CFE3BC}" dt="2023-09-08T08:10:57.322" v="132" actId="20577"/>
      <pc:docMkLst>
        <pc:docMk/>
      </pc:docMkLst>
      <pc:sldChg chg="modSp">
        <pc:chgData name="Nadia Daoudi" userId="56997665-4a9a-43a0-aa37-af51fc3f2c1b" providerId="ADAL" clId="{EF064CC7-9CCE-4784-974E-A638E5CFE3BC}" dt="2023-09-05T19:37:41.130" v="26" actId="20577"/>
        <pc:sldMkLst>
          <pc:docMk/>
          <pc:sldMk cId="3858376032" sldId="260"/>
        </pc:sldMkLst>
        <pc:graphicFrameChg chg="mod">
          <ac:chgData name="Nadia Daoudi" userId="56997665-4a9a-43a0-aa37-af51fc3f2c1b" providerId="ADAL" clId="{EF064CC7-9CCE-4784-974E-A638E5CFE3BC}" dt="2023-09-05T19:37:41.130" v="26" actId="20577"/>
          <ac:graphicFrameMkLst>
            <pc:docMk/>
            <pc:sldMk cId="3858376032" sldId="260"/>
            <ac:graphicFrameMk id="5" creationId="{99052E6C-5B03-4CB4-86DB-EFA109024B2C}"/>
          </ac:graphicFrameMkLst>
        </pc:graphicFrameChg>
      </pc:sldChg>
      <pc:sldChg chg="delCm modNotesTx">
        <pc:chgData name="Nadia Daoudi" userId="56997665-4a9a-43a0-aa37-af51fc3f2c1b" providerId="ADAL" clId="{EF064CC7-9CCE-4784-974E-A638E5CFE3BC}" dt="2023-09-08T08:10:57.322" v="132" actId="20577"/>
        <pc:sldMkLst>
          <pc:docMk/>
          <pc:sldMk cId="3062539259" sldId="271"/>
        </pc:sldMkLst>
        <pc:extLst>
          <p:ext xmlns:p="http://schemas.openxmlformats.org/presentationml/2006/main" uri="{D6D511B9-2390-475A-947B-AFAB55BFBCF1}">
            <pc226:cmChg xmlns:pc226="http://schemas.microsoft.com/office/powerpoint/2022/06/main/command" chg="del">
              <pc226:chgData name="Nadia Daoudi" userId="56997665-4a9a-43a0-aa37-af51fc3f2c1b" providerId="ADAL" clId="{EF064CC7-9CCE-4784-974E-A638E5CFE3BC}" dt="2023-09-05T19:38:57.480" v="27"/>
              <pc2:cmMkLst xmlns:pc2="http://schemas.microsoft.com/office/powerpoint/2019/9/main/command">
                <pc:docMk/>
                <pc:sldMk cId="3062539259" sldId="271"/>
                <pc2:cmMk id="{56053B88-8037-4731-9AD4-CBD0F940F056}"/>
              </pc2:cmMkLst>
            </pc226:cmChg>
          </p:ext>
        </pc:extLst>
      </pc:sldChg>
      <pc:sldChg chg="modSp">
        <pc:chgData name="Nadia Daoudi" userId="56997665-4a9a-43a0-aa37-af51fc3f2c1b" providerId="ADAL" clId="{EF064CC7-9CCE-4784-974E-A638E5CFE3BC}" dt="2023-09-06T12:39:59.662" v="120" actId="20577"/>
        <pc:sldMkLst>
          <pc:docMk/>
          <pc:sldMk cId="212823754" sldId="278"/>
        </pc:sldMkLst>
        <pc:graphicFrameChg chg="mod">
          <ac:chgData name="Nadia Daoudi" userId="56997665-4a9a-43a0-aa37-af51fc3f2c1b" providerId="ADAL" clId="{EF064CC7-9CCE-4784-974E-A638E5CFE3BC}" dt="2023-09-06T12:39:59.662" v="120" actId="20577"/>
          <ac:graphicFrameMkLst>
            <pc:docMk/>
            <pc:sldMk cId="212823754" sldId="278"/>
            <ac:graphicFrameMk id="3" creationId="{A80411C9-FB19-DF0A-E629-BAC95277E9DD}"/>
          </ac:graphicFrameMkLst>
        </pc:graphicFrameChg>
      </pc:sldChg>
      <pc:sldChg chg="modSp delCm">
        <pc:chgData name="Nadia Daoudi" userId="56997665-4a9a-43a0-aa37-af51fc3f2c1b" providerId="ADAL" clId="{EF064CC7-9CCE-4784-974E-A638E5CFE3BC}" dt="2023-09-05T19:39:21.237" v="39"/>
        <pc:sldMkLst>
          <pc:docMk/>
          <pc:sldMk cId="3549958434" sldId="284"/>
        </pc:sldMkLst>
        <pc:graphicFrameChg chg="mod">
          <ac:chgData name="Nadia Daoudi" userId="56997665-4a9a-43a0-aa37-af51fc3f2c1b" providerId="ADAL" clId="{EF064CC7-9CCE-4784-974E-A638E5CFE3BC}" dt="2023-09-05T19:39:17.755" v="38" actId="20577"/>
          <ac:graphicFrameMkLst>
            <pc:docMk/>
            <pc:sldMk cId="3549958434" sldId="284"/>
            <ac:graphicFrameMk id="4" creationId="{2D76E95F-1683-D74E-C26F-9668377FAF81}"/>
          </ac:graphicFrameMkLst>
        </pc:graphicFrameChg>
        <pc:extLst>
          <p:ext xmlns:p="http://schemas.openxmlformats.org/presentationml/2006/main" uri="{D6D511B9-2390-475A-947B-AFAB55BFBCF1}">
            <pc226:cmChg xmlns:pc226="http://schemas.microsoft.com/office/powerpoint/2022/06/main/command" chg="del">
              <pc226:chgData name="Nadia Daoudi" userId="56997665-4a9a-43a0-aa37-af51fc3f2c1b" providerId="ADAL" clId="{EF064CC7-9CCE-4784-974E-A638E5CFE3BC}" dt="2023-09-05T19:39:21.237" v="39"/>
              <pc2:cmMkLst xmlns:pc2="http://schemas.microsoft.com/office/powerpoint/2019/9/main/command">
                <pc:docMk/>
                <pc:sldMk cId="3549958434" sldId="284"/>
                <pc2:cmMk id="{E65CE1DC-4D46-49BF-93C1-487920249320}"/>
              </pc2:cmMkLst>
            </pc226:cmChg>
          </p:ext>
        </pc:extLst>
      </pc:sldChg>
      <pc:sldChg chg="modSp delCm modNotesTx">
        <pc:chgData name="Nadia Daoudi" userId="56997665-4a9a-43a0-aa37-af51fc3f2c1b" providerId="ADAL" clId="{EF064CC7-9CCE-4784-974E-A638E5CFE3BC}" dt="2023-09-06T12:47:53.259" v="121" actId="20577"/>
        <pc:sldMkLst>
          <pc:docMk/>
          <pc:sldMk cId="229177616" sldId="289"/>
        </pc:sldMkLst>
        <pc:graphicFrameChg chg="mod">
          <ac:chgData name="Nadia Daoudi" userId="56997665-4a9a-43a0-aa37-af51fc3f2c1b" providerId="ADAL" clId="{EF064CC7-9CCE-4784-974E-A638E5CFE3BC}" dt="2023-09-06T12:47:53.259" v="121" actId="20577"/>
          <ac:graphicFrameMkLst>
            <pc:docMk/>
            <pc:sldMk cId="229177616" sldId="289"/>
            <ac:graphicFrameMk id="4" creationId="{2D76E95F-1683-D74E-C26F-9668377FAF81}"/>
          </ac:graphicFrameMkLst>
        </pc:graphicFrameChg>
        <pc:extLst>
          <p:ext xmlns:p="http://schemas.openxmlformats.org/presentationml/2006/main" uri="{D6D511B9-2390-475A-947B-AFAB55BFBCF1}">
            <pc226:cmChg xmlns:pc226="http://schemas.microsoft.com/office/powerpoint/2022/06/main/command" chg="del">
              <pc226:chgData name="Nadia Daoudi" userId="56997665-4a9a-43a0-aa37-af51fc3f2c1b" providerId="ADAL" clId="{EF064CC7-9CCE-4784-974E-A638E5CFE3BC}" dt="2023-09-05T19:39:46.570" v="94"/>
              <pc2:cmMkLst xmlns:pc2="http://schemas.microsoft.com/office/powerpoint/2019/9/main/command">
                <pc:docMk/>
                <pc:sldMk cId="229177616" sldId="289"/>
                <pc2:cmMk id="{D39AEC3B-6D2B-46F6-8CE6-4E0C7EA05C8B}"/>
              </pc2:cmMkLst>
            </pc226:cmChg>
          </p:ext>
        </pc:extLst>
      </pc:sldChg>
      <pc:sldChg chg="addSp delSp modSp new del mod">
        <pc:chgData name="Nadia Daoudi" userId="56997665-4a9a-43a0-aa37-af51fc3f2c1b" providerId="ADAL" clId="{EF064CC7-9CCE-4784-974E-A638E5CFE3BC}" dt="2023-09-08T08:10:44.728" v="130" actId="47"/>
        <pc:sldMkLst>
          <pc:docMk/>
          <pc:sldMk cId="3276953415" sldId="290"/>
        </pc:sldMkLst>
        <pc:spChg chg="add del">
          <ac:chgData name="Nadia Daoudi" userId="56997665-4a9a-43a0-aa37-af51fc3f2c1b" providerId="ADAL" clId="{EF064CC7-9CCE-4784-974E-A638E5CFE3BC}" dt="2023-09-06T12:37:39.188" v="97" actId="478"/>
          <ac:spMkLst>
            <pc:docMk/>
            <pc:sldMk cId="3276953415" sldId="290"/>
            <ac:spMk id="3" creationId="{D5DA1AFD-041A-B661-E1D8-9004B3EA1FA3}"/>
          </ac:spMkLst>
        </pc:spChg>
        <pc:spChg chg="add mod">
          <ac:chgData name="Nadia Daoudi" userId="56997665-4a9a-43a0-aa37-af51fc3f2c1b" providerId="ADAL" clId="{EF064CC7-9CCE-4784-974E-A638E5CFE3BC}" dt="2023-09-06T12:37:47.489" v="98"/>
          <ac:spMkLst>
            <pc:docMk/>
            <pc:sldMk cId="3276953415" sldId="290"/>
            <ac:spMk id="5" creationId="{F8A6E846-5C5F-1BBA-A3FF-6422F543E51B}"/>
          </ac:spMkLst>
        </pc:spChg>
        <pc:spChg chg="add mod">
          <ac:chgData name="Nadia Daoudi" userId="56997665-4a9a-43a0-aa37-af51fc3f2c1b" providerId="ADAL" clId="{EF064CC7-9CCE-4784-974E-A638E5CFE3BC}" dt="2023-09-06T13:09:06.654" v="129" actId="20577"/>
          <ac:spMkLst>
            <pc:docMk/>
            <pc:sldMk cId="3276953415" sldId="290"/>
            <ac:spMk id="6" creationId="{14AABEAB-0D13-798B-B708-0E79E4CED177}"/>
          </ac:spMkLst>
        </pc:spChg>
        <pc:grpChg chg="add mod">
          <ac:chgData name="Nadia Daoudi" userId="56997665-4a9a-43a0-aa37-af51fc3f2c1b" providerId="ADAL" clId="{EF064CC7-9CCE-4784-974E-A638E5CFE3BC}" dt="2023-09-06T12:37:47.489" v="98"/>
          <ac:grpSpMkLst>
            <pc:docMk/>
            <pc:sldMk cId="3276953415" sldId="290"/>
            <ac:grpSpMk id="4" creationId="{5AFCD5EF-3BE0-9FDD-3C5D-46B473E64687}"/>
          </ac:grpSpMkLst>
        </pc:grpChg>
      </pc:sldChg>
    </pc:docChg>
  </pc:docChgLst>
  <pc:docChgLst>
    <pc:chgData name="Jill van Loenen" userId="944d3753-51a6-40d0-85c5-f8f126a3c523" providerId="ADAL" clId="{33A10E63-0660-4D31-861F-3C7E7F4F5C6A}"/>
    <pc:docChg chg="undo custSel modSld">
      <pc:chgData name="Jill van Loenen" userId="944d3753-51a6-40d0-85c5-f8f126a3c523" providerId="ADAL" clId="{33A10E63-0660-4D31-861F-3C7E7F4F5C6A}" dt="2023-09-26T14:23:48.567" v="168" actId="20577"/>
      <pc:docMkLst>
        <pc:docMk/>
      </pc:docMkLst>
      <pc:sldChg chg="modSp modNotesTx">
        <pc:chgData name="Jill van Loenen" userId="944d3753-51a6-40d0-85c5-f8f126a3c523" providerId="ADAL" clId="{33A10E63-0660-4D31-861F-3C7E7F4F5C6A}" dt="2023-09-26T14:23:48.567" v="168" actId="20577"/>
        <pc:sldMkLst>
          <pc:docMk/>
          <pc:sldMk cId="3062539259" sldId="271"/>
        </pc:sldMkLst>
        <pc:graphicFrameChg chg="mod">
          <ac:chgData name="Jill van Loenen" userId="944d3753-51a6-40d0-85c5-f8f126a3c523" providerId="ADAL" clId="{33A10E63-0660-4D31-861F-3C7E7F4F5C6A}" dt="2023-09-26T14:23:48.567" v="168" actId="20577"/>
          <ac:graphicFrameMkLst>
            <pc:docMk/>
            <pc:sldMk cId="3062539259" sldId="271"/>
            <ac:graphicFrameMk id="5" creationId="{76532790-103F-458B-A7BA-E0FDA94B73CC}"/>
          </ac:graphicFrameMkLst>
        </pc:graphicFrameChg>
      </pc:sldChg>
      <pc:sldChg chg="modSp modNotesTx">
        <pc:chgData name="Jill van Loenen" userId="944d3753-51a6-40d0-85c5-f8f126a3c523" providerId="ADAL" clId="{33A10E63-0660-4D31-861F-3C7E7F4F5C6A}" dt="2023-09-12T09:04:34.549" v="141"/>
        <pc:sldMkLst>
          <pc:docMk/>
          <pc:sldMk cId="2690572008" sldId="281"/>
        </pc:sldMkLst>
        <pc:graphicFrameChg chg="mod">
          <ac:chgData name="Jill van Loenen" userId="944d3753-51a6-40d0-85c5-f8f126a3c523" providerId="ADAL" clId="{33A10E63-0660-4D31-861F-3C7E7F4F5C6A}" dt="2023-09-12T09:02:33.054" v="120" actId="20577"/>
          <ac:graphicFrameMkLst>
            <pc:docMk/>
            <pc:sldMk cId="2690572008" sldId="281"/>
            <ac:graphicFrameMk id="4" creationId="{44E89C13-81A1-C5A9-325B-A56D85662961}"/>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484DC-86C4-4E0D-B3E6-701209C4E72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nl-NL"/>
        </a:p>
      </dgm:t>
    </dgm:pt>
    <dgm:pt modelId="{93C4B2AA-7994-4A99-A78D-4619D5FC9AD8}">
      <dgm:prSet/>
      <dgm:spPr/>
      <dgm:t>
        <a:bodyPr/>
        <a:lstStyle/>
        <a:p>
          <a:r>
            <a:rPr lang="nl-NL" dirty="0"/>
            <a:t>Deel 1: De Doorstroomwet</a:t>
          </a:r>
        </a:p>
      </dgm:t>
    </dgm:pt>
    <dgm:pt modelId="{4513DE98-AA75-43FF-B891-A0D0B5B2E29E}" type="parTrans" cxnId="{F9119228-487D-41C9-BBFD-ACF2B99BECB1}">
      <dgm:prSet/>
      <dgm:spPr/>
      <dgm:t>
        <a:bodyPr/>
        <a:lstStyle/>
        <a:p>
          <a:endParaRPr lang="nl-NL"/>
        </a:p>
      </dgm:t>
    </dgm:pt>
    <dgm:pt modelId="{F603B5C3-42AF-4E3B-BD25-87D468F5A033}" type="sibTrans" cxnId="{F9119228-487D-41C9-BBFD-ACF2B99BECB1}">
      <dgm:prSet/>
      <dgm:spPr/>
      <dgm:t>
        <a:bodyPr/>
        <a:lstStyle/>
        <a:p>
          <a:endParaRPr lang="nl-NL"/>
        </a:p>
      </dgm:t>
    </dgm:pt>
    <dgm:pt modelId="{212741F0-6DC6-4ECC-A445-B323DA215228}">
      <dgm:prSet/>
      <dgm:spPr/>
      <dgm:t>
        <a:bodyPr/>
        <a:lstStyle/>
        <a:p>
          <a:r>
            <a:rPr lang="nl-NL" dirty="0"/>
            <a:t>Deel 2: nieuwe regionale samenwerking </a:t>
          </a:r>
        </a:p>
      </dgm:t>
    </dgm:pt>
    <dgm:pt modelId="{016D5D81-FF21-4B5A-BC1F-8A3452344841}" type="parTrans" cxnId="{45C87DC4-7D0D-4BEE-BE1B-649DBBB54D1D}">
      <dgm:prSet/>
      <dgm:spPr/>
      <dgm:t>
        <a:bodyPr/>
        <a:lstStyle/>
        <a:p>
          <a:endParaRPr lang="nl-NL"/>
        </a:p>
      </dgm:t>
    </dgm:pt>
    <dgm:pt modelId="{4E88741B-673E-48CF-A9AB-D1B77AC9E307}" type="sibTrans" cxnId="{45C87DC4-7D0D-4BEE-BE1B-649DBBB54D1D}">
      <dgm:prSet/>
      <dgm:spPr/>
      <dgm:t>
        <a:bodyPr/>
        <a:lstStyle/>
        <a:p>
          <a:endParaRPr lang="nl-NL"/>
        </a:p>
      </dgm:t>
    </dgm:pt>
    <dgm:pt modelId="{FEBD02C9-BFE2-47A0-BF37-E48F3071D674}">
      <dgm:prSet/>
      <dgm:spPr/>
      <dgm:t>
        <a:bodyPr/>
        <a:lstStyle/>
        <a:p>
          <a:r>
            <a:rPr lang="nl-NL" dirty="0"/>
            <a:t>Deel 3: Veranderingen POVO-procedure</a:t>
          </a:r>
        </a:p>
      </dgm:t>
    </dgm:pt>
    <dgm:pt modelId="{2ED7CA05-4DBB-4D9E-9769-F478443F1309}" type="parTrans" cxnId="{478B3C5C-F0DD-47F8-8440-48DBF353C66D}">
      <dgm:prSet/>
      <dgm:spPr/>
      <dgm:t>
        <a:bodyPr/>
        <a:lstStyle/>
        <a:p>
          <a:endParaRPr lang="nl-NL"/>
        </a:p>
      </dgm:t>
    </dgm:pt>
    <dgm:pt modelId="{1E46D5B8-2DF4-4E8E-8715-D9BB017F4B3B}" type="sibTrans" cxnId="{478B3C5C-F0DD-47F8-8440-48DBF353C66D}">
      <dgm:prSet/>
      <dgm:spPr/>
      <dgm:t>
        <a:bodyPr/>
        <a:lstStyle/>
        <a:p>
          <a:endParaRPr lang="nl-NL"/>
        </a:p>
      </dgm:t>
    </dgm:pt>
    <dgm:pt modelId="{6EF4BC00-EFB1-415B-9501-21ED9913C39B}">
      <dgm:prSet/>
      <dgm:spPr/>
      <dgm:t>
        <a:bodyPr/>
        <a:lstStyle/>
        <a:p>
          <a:r>
            <a:rPr lang="nl-NL" dirty="0"/>
            <a:t>Vragen? Q&amp;A workshop </a:t>
          </a:r>
        </a:p>
      </dgm:t>
    </dgm:pt>
    <dgm:pt modelId="{5BAA79A4-9762-4041-99EA-1F41C8DCD505}" type="parTrans" cxnId="{E6B61C61-0647-44BC-8170-EDF3944C1E71}">
      <dgm:prSet/>
      <dgm:spPr/>
      <dgm:t>
        <a:bodyPr/>
        <a:lstStyle/>
        <a:p>
          <a:endParaRPr lang="nl-NL"/>
        </a:p>
      </dgm:t>
    </dgm:pt>
    <dgm:pt modelId="{27D3FD14-A07E-40EC-9689-2CB07AA1BCDB}" type="sibTrans" cxnId="{E6B61C61-0647-44BC-8170-EDF3944C1E71}">
      <dgm:prSet/>
      <dgm:spPr/>
      <dgm:t>
        <a:bodyPr/>
        <a:lstStyle/>
        <a:p>
          <a:endParaRPr lang="nl-NL"/>
        </a:p>
      </dgm:t>
    </dgm:pt>
    <dgm:pt modelId="{B997D348-A856-4089-BBCA-383B2ACAB0AF}" type="pres">
      <dgm:prSet presAssocID="{491484DC-86C4-4E0D-B3E6-701209C4E720}" presName="linearFlow" presStyleCnt="0">
        <dgm:presLayoutVars>
          <dgm:dir/>
          <dgm:resizeHandles val="exact"/>
        </dgm:presLayoutVars>
      </dgm:prSet>
      <dgm:spPr/>
    </dgm:pt>
    <dgm:pt modelId="{B14AFBA5-36B8-4BC8-BAA6-D292C787418B}" type="pres">
      <dgm:prSet presAssocID="{93C4B2AA-7994-4A99-A78D-4619D5FC9AD8}" presName="composite" presStyleCnt="0"/>
      <dgm:spPr/>
    </dgm:pt>
    <dgm:pt modelId="{89781FAA-8B86-4728-B560-5DBD5F4BCD9A}" type="pres">
      <dgm:prSet presAssocID="{93C4B2AA-7994-4A99-A78D-4619D5FC9AD8}" presName="imgShp" presStyleLbl="fgImgPlac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Zakenmensen in een vergadering"/>
        </a:ext>
      </dgm:extLst>
    </dgm:pt>
    <dgm:pt modelId="{18F661FD-C46D-436B-ACB5-DC3EFF2D3200}" type="pres">
      <dgm:prSet presAssocID="{93C4B2AA-7994-4A99-A78D-4619D5FC9AD8}" presName="txShp" presStyleLbl="node1" presStyleIdx="0" presStyleCnt="4">
        <dgm:presLayoutVars>
          <dgm:bulletEnabled val="1"/>
        </dgm:presLayoutVars>
      </dgm:prSet>
      <dgm:spPr/>
    </dgm:pt>
    <dgm:pt modelId="{2FFF6BDE-6B04-4D13-BB35-8C032B55A430}" type="pres">
      <dgm:prSet presAssocID="{F603B5C3-42AF-4E3B-BD25-87D468F5A033}" presName="spacing" presStyleCnt="0"/>
      <dgm:spPr/>
    </dgm:pt>
    <dgm:pt modelId="{7F8BFC0B-7B0E-4B04-8047-1A18DC45DD9A}" type="pres">
      <dgm:prSet presAssocID="{212741F0-6DC6-4ECC-A445-B323DA215228}" presName="composite" presStyleCnt="0"/>
      <dgm:spPr/>
    </dgm:pt>
    <dgm:pt modelId="{BB0E8F4F-54ED-4E0D-8C03-B29AD6E77970}" type="pres">
      <dgm:prSet presAssocID="{212741F0-6DC6-4ECC-A445-B323DA215228}" presName="imgShp" presStyleLbl="fgImgPlac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Zakelijke handdruk"/>
        </a:ext>
      </dgm:extLst>
    </dgm:pt>
    <dgm:pt modelId="{5985B6D2-4098-44DC-A796-7493CCF13CAE}" type="pres">
      <dgm:prSet presAssocID="{212741F0-6DC6-4ECC-A445-B323DA215228}" presName="txShp" presStyleLbl="node1" presStyleIdx="1" presStyleCnt="4">
        <dgm:presLayoutVars>
          <dgm:bulletEnabled val="1"/>
        </dgm:presLayoutVars>
      </dgm:prSet>
      <dgm:spPr/>
    </dgm:pt>
    <dgm:pt modelId="{C4901CCF-4C20-4EF3-AB5D-8B81BC2E3540}" type="pres">
      <dgm:prSet presAssocID="{4E88741B-673E-48CF-A9AB-D1B77AC9E307}" presName="spacing" presStyleCnt="0"/>
      <dgm:spPr/>
    </dgm:pt>
    <dgm:pt modelId="{C9EC0F20-EA39-4BD3-ABD5-A6D9952D0AEF}" type="pres">
      <dgm:prSet presAssocID="{FEBD02C9-BFE2-47A0-BF37-E48F3071D674}" presName="composite" presStyleCnt="0"/>
      <dgm:spPr/>
    </dgm:pt>
    <dgm:pt modelId="{B2141ABB-6DAD-4D0F-868B-3237D4C293A5}" type="pres">
      <dgm:prSet presAssocID="{FEBD02C9-BFE2-47A0-BF37-E48F3071D674}" presName="imgShp" presStyleLbl="fgImgPlace1" presStyleIdx="2" presStyleCnt="4"/>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Close-up van pin en stethoscoop, vastgepind op doktersafspraak"/>
        </a:ext>
      </dgm:extLst>
    </dgm:pt>
    <dgm:pt modelId="{5AC84E2D-271B-45DD-A909-E96ED9DD201B}" type="pres">
      <dgm:prSet presAssocID="{FEBD02C9-BFE2-47A0-BF37-E48F3071D674}" presName="txShp" presStyleLbl="node1" presStyleIdx="2" presStyleCnt="4">
        <dgm:presLayoutVars>
          <dgm:bulletEnabled val="1"/>
        </dgm:presLayoutVars>
      </dgm:prSet>
      <dgm:spPr/>
    </dgm:pt>
    <dgm:pt modelId="{4F7E6BEE-D918-44D3-B5BA-F7D261329C2A}" type="pres">
      <dgm:prSet presAssocID="{1E46D5B8-2DF4-4E8E-8715-D9BB017F4B3B}" presName="spacing" presStyleCnt="0"/>
      <dgm:spPr/>
    </dgm:pt>
    <dgm:pt modelId="{9D8B220C-76EC-4FFE-A5DA-3490C97B1664}" type="pres">
      <dgm:prSet presAssocID="{6EF4BC00-EFB1-415B-9501-21ED9913C39B}" presName="composite" presStyleCnt="0"/>
      <dgm:spPr/>
    </dgm:pt>
    <dgm:pt modelId="{D955FF38-3A3D-455A-BE3D-FF27A690E7D5}" type="pres">
      <dgm:prSet presAssocID="{6EF4BC00-EFB1-415B-9501-21ED9913C39B}" presName="imgShp" presStyleLbl="fgImgPlac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extLst>
        <a:ext uri="{E40237B7-FDA0-4F09-8148-C483321AD2D9}">
          <dgm14:cNvPr xmlns:dgm14="http://schemas.microsoft.com/office/drawing/2010/diagram" id="0" name="" descr="Close-up van opgeheven handen bij kantooropleiding met spreker onscherp op achtergrond"/>
        </a:ext>
      </dgm:extLst>
    </dgm:pt>
    <dgm:pt modelId="{EC2ADC35-F0E2-4466-8C20-31D9D2CBA1FF}" type="pres">
      <dgm:prSet presAssocID="{6EF4BC00-EFB1-415B-9501-21ED9913C39B}" presName="txShp" presStyleLbl="node1" presStyleIdx="3" presStyleCnt="4">
        <dgm:presLayoutVars>
          <dgm:bulletEnabled val="1"/>
        </dgm:presLayoutVars>
      </dgm:prSet>
      <dgm:spPr/>
    </dgm:pt>
  </dgm:ptLst>
  <dgm:cxnLst>
    <dgm:cxn modelId="{F9119228-487D-41C9-BBFD-ACF2B99BECB1}" srcId="{491484DC-86C4-4E0D-B3E6-701209C4E720}" destId="{93C4B2AA-7994-4A99-A78D-4619D5FC9AD8}" srcOrd="0" destOrd="0" parTransId="{4513DE98-AA75-43FF-B891-A0D0B5B2E29E}" sibTransId="{F603B5C3-42AF-4E3B-BD25-87D468F5A033}"/>
    <dgm:cxn modelId="{478B3C5C-F0DD-47F8-8440-48DBF353C66D}" srcId="{491484DC-86C4-4E0D-B3E6-701209C4E720}" destId="{FEBD02C9-BFE2-47A0-BF37-E48F3071D674}" srcOrd="2" destOrd="0" parTransId="{2ED7CA05-4DBB-4D9E-9769-F478443F1309}" sibTransId="{1E46D5B8-2DF4-4E8E-8715-D9BB017F4B3B}"/>
    <dgm:cxn modelId="{D10B475F-415D-4B83-808A-1D4DC52A4157}" type="presOf" srcId="{93C4B2AA-7994-4A99-A78D-4619D5FC9AD8}" destId="{18F661FD-C46D-436B-ACB5-DC3EFF2D3200}" srcOrd="0" destOrd="0" presId="urn:microsoft.com/office/officeart/2005/8/layout/vList3"/>
    <dgm:cxn modelId="{E6B61C61-0647-44BC-8170-EDF3944C1E71}" srcId="{491484DC-86C4-4E0D-B3E6-701209C4E720}" destId="{6EF4BC00-EFB1-415B-9501-21ED9913C39B}" srcOrd="3" destOrd="0" parTransId="{5BAA79A4-9762-4041-99EA-1F41C8DCD505}" sibTransId="{27D3FD14-A07E-40EC-9689-2CB07AA1BCDB}"/>
    <dgm:cxn modelId="{90CA4B83-1141-4F30-AAFD-F9669C3D09EF}" type="presOf" srcId="{FEBD02C9-BFE2-47A0-BF37-E48F3071D674}" destId="{5AC84E2D-271B-45DD-A909-E96ED9DD201B}" srcOrd="0" destOrd="0" presId="urn:microsoft.com/office/officeart/2005/8/layout/vList3"/>
    <dgm:cxn modelId="{CDA1C88B-4C93-4FF7-9F99-EDD7D4325391}" type="presOf" srcId="{6EF4BC00-EFB1-415B-9501-21ED9913C39B}" destId="{EC2ADC35-F0E2-4466-8C20-31D9D2CBA1FF}" srcOrd="0" destOrd="0" presId="urn:microsoft.com/office/officeart/2005/8/layout/vList3"/>
    <dgm:cxn modelId="{00E83AA2-873C-4BD2-954A-F8470A5ABFCC}" type="presOf" srcId="{491484DC-86C4-4E0D-B3E6-701209C4E720}" destId="{B997D348-A856-4089-BBCA-383B2ACAB0AF}" srcOrd="0" destOrd="0" presId="urn:microsoft.com/office/officeart/2005/8/layout/vList3"/>
    <dgm:cxn modelId="{45C87DC4-7D0D-4BEE-BE1B-649DBBB54D1D}" srcId="{491484DC-86C4-4E0D-B3E6-701209C4E720}" destId="{212741F0-6DC6-4ECC-A445-B323DA215228}" srcOrd="1" destOrd="0" parTransId="{016D5D81-FF21-4B5A-BC1F-8A3452344841}" sibTransId="{4E88741B-673E-48CF-A9AB-D1B77AC9E307}"/>
    <dgm:cxn modelId="{ECBB5FE9-D60F-447E-B012-8866833FE148}" type="presOf" srcId="{212741F0-6DC6-4ECC-A445-B323DA215228}" destId="{5985B6D2-4098-44DC-A796-7493CCF13CAE}" srcOrd="0" destOrd="0" presId="urn:microsoft.com/office/officeart/2005/8/layout/vList3"/>
    <dgm:cxn modelId="{AE0725D5-0D6A-471F-8AE8-0166A35B76F5}" type="presParOf" srcId="{B997D348-A856-4089-BBCA-383B2ACAB0AF}" destId="{B14AFBA5-36B8-4BC8-BAA6-D292C787418B}" srcOrd="0" destOrd="0" presId="urn:microsoft.com/office/officeart/2005/8/layout/vList3"/>
    <dgm:cxn modelId="{3BACFF93-2E99-4BAB-8CD8-F1A6563D5914}" type="presParOf" srcId="{B14AFBA5-36B8-4BC8-BAA6-D292C787418B}" destId="{89781FAA-8B86-4728-B560-5DBD5F4BCD9A}" srcOrd="0" destOrd="0" presId="urn:microsoft.com/office/officeart/2005/8/layout/vList3"/>
    <dgm:cxn modelId="{65D749B5-D82B-4F0E-92F9-E038FE6DB0F8}" type="presParOf" srcId="{B14AFBA5-36B8-4BC8-BAA6-D292C787418B}" destId="{18F661FD-C46D-436B-ACB5-DC3EFF2D3200}" srcOrd="1" destOrd="0" presId="urn:microsoft.com/office/officeart/2005/8/layout/vList3"/>
    <dgm:cxn modelId="{9D203DD0-2B71-4FB7-B682-88A3328ED478}" type="presParOf" srcId="{B997D348-A856-4089-BBCA-383B2ACAB0AF}" destId="{2FFF6BDE-6B04-4D13-BB35-8C032B55A430}" srcOrd="1" destOrd="0" presId="urn:microsoft.com/office/officeart/2005/8/layout/vList3"/>
    <dgm:cxn modelId="{62E03D37-BCA1-4648-BAC4-27200FBCE079}" type="presParOf" srcId="{B997D348-A856-4089-BBCA-383B2ACAB0AF}" destId="{7F8BFC0B-7B0E-4B04-8047-1A18DC45DD9A}" srcOrd="2" destOrd="0" presId="urn:microsoft.com/office/officeart/2005/8/layout/vList3"/>
    <dgm:cxn modelId="{FE259084-DC57-47D7-A218-1A914B5A7006}" type="presParOf" srcId="{7F8BFC0B-7B0E-4B04-8047-1A18DC45DD9A}" destId="{BB0E8F4F-54ED-4E0D-8C03-B29AD6E77970}" srcOrd="0" destOrd="0" presId="urn:microsoft.com/office/officeart/2005/8/layout/vList3"/>
    <dgm:cxn modelId="{28549C57-1BCF-4316-8A50-DF30D878E7CD}" type="presParOf" srcId="{7F8BFC0B-7B0E-4B04-8047-1A18DC45DD9A}" destId="{5985B6D2-4098-44DC-A796-7493CCF13CAE}" srcOrd="1" destOrd="0" presId="urn:microsoft.com/office/officeart/2005/8/layout/vList3"/>
    <dgm:cxn modelId="{E0FF211B-FFEF-4DDC-AEF1-EA669F4A4409}" type="presParOf" srcId="{B997D348-A856-4089-BBCA-383B2ACAB0AF}" destId="{C4901CCF-4C20-4EF3-AB5D-8B81BC2E3540}" srcOrd="3" destOrd="0" presId="urn:microsoft.com/office/officeart/2005/8/layout/vList3"/>
    <dgm:cxn modelId="{2F47B517-6014-4A95-804B-93DB1E1A5B20}" type="presParOf" srcId="{B997D348-A856-4089-BBCA-383B2ACAB0AF}" destId="{C9EC0F20-EA39-4BD3-ABD5-A6D9952D0AEF}" srcOrd="4" destOrd="0" presId="urn:microsoft.com/office/officeart/2005/8/layout/vList3"/>
    <dgm:cxn modelId="{8EF24C84-83B8-4E19-97CD-77D360589BE5}" type="presParOf" srcId="{C9EC0F20-EA39-4BD3-ABD5-A6D9952D0AEF}" destId="{B2141ABB-6DAD-4D0F-868B-3237D4C293A5}" srcOrd="0" destOrd="0" presId="urn:microsoft.com/office/officeart/2005/8/layout/vList3"/>
    <dgm:cxn modelId="{A4B82A5C-ABF4-4248-963B-99336C84ECF6}" type="presParOf" srcId="{C9EC0F20-EA39-4BD3-ABD5-A6D9952D0AEF}" destId="{5AC84E2D-271B-45DD-A909-E96ED9DD201B}" srcOrd="1" destOrd="0" presId="urn:microsoft.com/office/officeart/2005/8/layout/vList3"/>
    <dgm:cxn modelId="{8850EE5C-5504-4350-8526-4E4B4FCFC240}" type="presParOf" srcId="{B997D348-A856-4089-BBCA-383B2ACAB0AF}" destId="{4F7E6BEE-D918-44D3-B5BA-F7D261329C2A}" srcOrd="5" destOrd="0" presId="urn:microsoft.com/office/officeart/2005/8/layout/vList3"/>
    <dgm:cxn modelId="{87E7738B-4AB1-4070-856E-8705020B8ED8}" type="presParOf" srcId="{B997D348-A856-4089-BBCA-383B2ACAB0AF}" destId="{9D8B220C-76EC-4FFE-A5DA-3490C97B1664}" srcOrd="6" destOrd="0" presId="urn:microsoft.com/office/officeart/2005/8/layout/vList3"/>
    <dgm:cxn modelId="{2376B37D-CFD8-49C3-9382-9F7CC3130B3D}" type="presParOf" srcId="{9D8B220C-76EC-4FFE-A5DA-3490C97B1664}" destId="{D955FF38-3A3D-455A-BE3D-FF27A690E7D5}" srcOrd="0" destOrd="0" presId="urn:microsoft.com/office/officeart/2005/8/layout/vList3"/>
    <dgm:cxn modelId="{9679B4CE-D7F6-4852-AD41-F9989BB2F3C6}" type="presParOf" srcId="{9D8B220C-76EC-4FFE-A5DA-3490C97B1664}" destId="{EC2ADC35-F0E2-4466-8C20-31D9D2CBA1FF}"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A5ACB8D-967B-4EA5-805E-C7ED53C2C78D}"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nl-NL"/>
        </a:p>
      </dgm:t>
    </dgm:pt>
    <dgm:pt modelId="{F289543F-FD0C-4037-9103-AF24E440DD91}">
      <dgm:prSet/>
      <dgm:spPr/>
      <dgm:t>
        <a:bodyPr/>
        <a:lstStyle/>
        <a:p>
          <a:r>
            <a:rPr lang="nl-NL"/>
            <a:t>Niet verplicht wel gewenst </a:t>
          </a:r>
        </a:p>
      </dgm:t>
    </dgm:pt>
    <dgm:pt modelId="{F15F7A32-676E-4D0D-9D67-5A86F16860EE}" type="parTrans" cxnId="{C9488D8C-F38F-4311-B17B-9568F6E10EBC}">
      <dgm:prSet/>
      <dgm:spPr/>
      <dgm:t>
        <a:bodyPr/>
        <a:lstStyle/>
        <a:p>
          <a:endParaRPr lang="nl-NL"/>
        </a:p>
      </dgm:t>
    </dgm:pt>
    <dgm:pt modelId="{FE9F6FD3-5E12-40F3-BBFA-F08B53CF0E5B}" type="sibTrans" cxnId="{C9488D8C-F38F-4311-B17B-9568F6E10EBC}">
      <dgm:prSet/>
      <dgm:spPr/>
      <dgm:t>
        <a:bodyPr/>
        <a:lstStyle/>
        <a:p>
          <a:endParaRPr lang="nl-NL"/>
        </a:p>
      </dgm:t>
    </dgm:pt>
    <dgm:pt modelId="{867A4673-2E20-486B-A613-EFCDEF91445B}">
      <dgm:prSet/>
      <dgm:spPr/>
      <dgm:t>
        <a:bodyPr/>
        <a:lstStyle/>
        <a:p>
          <a:r>
            <a:rPr lang="nl-NL"/>
            <a:t>Uitzondering PrO+VWO</a:t>
          </a:r>
        </a:p>
      </dgm:t>
    </dgm:pt>
    <dgm:pt modelId="{072E1371-85EF-4DC9-97C8-BDCF1540A0C6}" type="parTrans" cxnId="{BEF2CD78-E493-4D6A-9637-DD0607325BB7}">
      <dgm:prSet/>
      <dgm:spPr/>
      <dgm:t>
        <a:bodyPr/>
        <a:lstStyle/>
        <a:p>
          <a:endParaRPr lang="nl-NL"/>
        </a:p>
      </dgm:t>
    </dgm:pt>
    <dgm:pt modelId="{538A8AF4-C204-47A9-907C-EE799E189A9A}" type="sibTrans" cxnId="{BEF2CD78-E493-4D6A-9637-DD0607325BB7}">
      <dgm:prSet/>
      <dgm:spPr/>
      <dgm:t>
        <a:bodyPr/>
        <a:lstStyle/>
        <a:p>
          <a:endParaRPr lang="nl-NL"/>
        </a:p>
      </dgm:t>
    </dgm:pt>
    <dgm:pt modelId="{53839A22-18DD-42F5-8B70-E5E6405906C1}">
      <dgm:prSet/>
      <dgm:spPr/>
      <dgm:t>
        <a:bodyPr/>
        <a:lstStyle/>
        <a:p>
          <a:r>
            <a:rPr lang="nl-NL"/>
            <a:t>Toetsen ook dubbel advies</a:t>
          </a:r>
        </a:p>
      </dgm:t>
    </dgm:pt>
    <dgm:pt modelId="{3BDC4813-22BE-4189-AE6B-C3B1B4D31664}" type="parTrans" cxnId="{975D92A1-CC59-44D5-9061-6930202A6E82}">
      <dgm:prSet/>
      <dgm:spPr/>
      <dgm:t>
        <a:bodyPr/>
        <a:lstStyle/>
        <a:p>
          <a:endParaRPr lang="nl-NL"/>
        </a:p>
      </dgm:t>
    </dgm:pt>
    <dgm:pt modelId="{E1D75678-7C38-4185-9723-A952F1271658}" type="sibTrans" cxnId="{975D92A1-CC59-44D5-9061-6930202A6E82}">
      <dgm:prSet/>
      <dgm:spPr/>
      <dgm:t>
        <a:bodyPr/>
        <a:lstStyle/>
        <a:p>
          <a:endParaRPr lang="nl-NL"/>
        </a:p>
      </dgm:t>
    </dgm:pt>
    <dgm:pt modelId="{164FD5D2-352E-4B31-B15C-F89A078ECC1E}">
      <dgm:prSet/>
      <dgm:spPr/>
      <dgm:t>
        <a:bodyPr/>
        <a:lstStyle/>
        <a:p>
          <a:r>
            <a:rPr lang="nl-NL"/>
            <a:t>Brugklastypes kunnen ook enkelvoudig zijn </a:t>
          </a:r>
        </a:p>
      </dgm:t>
    </dgm:pt>
    <dgm:pt modelId="{26020411-9CF6-43EB-A911-9FAE17D52DB6}" type="parTrans" cxnId="{01B34C61-3B91-433A-AB12-C5032A6E0831}">
      <dgm:prSet/>
      <dgm:spPr/>
      <dgm:t>
        <a:bodyPr/>
        <a:lstStyle/>
        <a:p>
          <a:endParaRPr lang="nl-NL"/>
        </a:p>
      </dgm:t>
    </dgm:pt>
    <dgm:pt modelId="{0C6D5E00-BE64-4C76-8617-623C25EDCDC9}" type="sibTrans" cxnId="{01B34C61-3B91-433A-AB12-C5032A6E0831}">
      <dgm:prSet/>
      <dgm:spPr/>
      <dgm:t>
        <a:bodyPr/>
        <a:lstStyle/>
        <a:p>
          <a:endParaRPr lang="nl-NL"/>
        </a:p>
      </dgm:t>
    </dgm:pt>
    <dgm:pt modelId="{0E41CDD0-2519-4ACD-818E-77EBA64BAB44}">
      <dgm:prSet/>
      <dgm:spPr/>
      <dgm:t>
        <a:bodyPr/>
        <a:lstStyle/>
        <a:p>
          <a:r>
            <a:rPr lang="nl-NL"/>
            <a:t>Loting in meervoudige bakjes</a:t>
          </a:r>
        </a:p>
      </dgm:t>
    </dgm:pt>
    <dgm:pt modelId="{CE328532-C444-4C90-A7C3-2541EA53A341}" type="parTrans" cxnId="{B2CB60DD-401C-4CA6-BA10-7632F237B04D}">
      <dgm:prSet/>
      <dgm:spPr/>
      <dgm:t>
        <a:bodyPr/>
        <a:lstStyle/>
        <a:p>
          <a:endParaRPr lang="nl-NL"/>
        </a:p>
      </dgm:t>
    </dgm:pt>
    <dgm:pt modelId="{C3382E61-EFAD-4791-9BEB-CDC242E51EBF}" type="sibTrans" cxnId="{B2CB60DD-401C-4CA6-BA10-7632F237B04D}">
      <dgm:prSet/>
      <dgm:spPr/>
      <dgm:t>
        <a:bodyPr/>
        <a:lstStyle/>
        <a:p>
          <a:endParaRPr lang="nl-NL"/>
        </a:p>
      </dgm:t>
    </dgm:pt>
    <dgm:pt modelId="{76596C32-68C5-4EDE-9270-1DC66D2C79EF}" type="pres">
      <dgm:prSet presAssocID="{AA5ACB8D-967B-4EA5-805E-C7ED53C2C78D}" presName="CompostProcess" presStyleCnt="0">
        <dgm:presLayoutVars>
          <dgm:dir/>
          <dgm:resizeHandles val="exact"/>
        </dgm:presLayoutVars>
      </dgm:prSet>
      <dgm:spPr/>
    </dgm:pt>
    <dgm:pt modelId="{61FC11EA-DF5D-40E5-8746-5FFF91FB30EC}" type="pres">
      <dgm:prSet presAssocID="{AA5ACB8D-967B-4EA5-805E-C7ED53C2C78D}" presName="arrow" presStyleLbl="bgShp" presStyleIdx="0" presStyleCnt="1"/>
      <dgm:spPr/>
    </dgm:pt>
    <dgm:pt modelId="{4DCE195B-BC20-4EB7-B53E-5D5FF0AC5F32}" type="pres">
      <dgm:prSet presAssocID="{AA5ACB8D-967B-4EA5-805E-C7ED53C2C78D}" presName="linearProcess" presStyleCnt="0"/>
      <dgm:spPr/>
    </dgm:pt>
    <dgm:pt modelId="{DD840B4D-5249-49EC-8A37-631A5BAAC5A2}" type="pres">
      <dgm:prSet presAssocID="{F289543F-FD0C-4037-9103-AF24E440DD91}" presName="textNode" presStyleLbl="node1" presStyleIdx="0" presStyleCnt="5">
        <dgm:presLayoutVars>
          <dgm:bulletEnabled val="1"/>
        </dgm:presLayoutVars>
      </dgm:prSet>
      <dgm:spPr/>
    </dgm:pt>
    <dgm:pt modelId="{F16F7DED-828E-4E1C-9282-49106DE16F1D}" type="pres">
      <dgm:prSet presAssocID="{FE9F6FD3-5E12-40F3-BBFA-F08B53CF0E5B}" presName="sibTrans" presStyleCnt="0"/>
      <dgm:spPr/>
    </dgm:pt>
    <dgm:pt modelId="{2FD40DA8-06A6-41B7-94BB-F5FCFDADFADC}" type="pres">
      <dgm:prSet presAssocID="{867A4673-2E20-486B-A613-EFCDEF91445B}" presName="textNode" presStyleLbl="node1" presStyleIdx="1" presStyleCnt="5">
        <dgm:presLayoutVars>
          <dgm:bulletEnabled val="1"/>
        </dgm:presLayoutVars>
      </dgm:prSet>
      <dgm:spPr/>
    </dgm:pt>
    <dgm:pt modelId="{DF78E941-1E2C-4A4F-B3E9-54015A641C50}" type="pres">
      <dgm:prSet presAssocID="{538A8AF4-C204-47A9-907C-EE799E189A9A}" presName="sibTrans" presStyleCnt="0"/>
      <dgm:spPr/>
    </dgm:pt>
    <dgm:pt modelId="{F21BACAF-B743-48F9-9ED1-1AD17974435E}" type="pres">
      <dgm:prSet presAssocID="{53839A22-18DD-42F5-8B70-E5E6405906C1}" presName="textNode" presStyleLbl="node1" presStyleIdx="2" presStyleCnt="5">
        <dgm:presLayoutVars>
          <dgm:bulletEnabled val="1"/>
        </dgm:presLayoutVars>
      </dgm:prSet>
      <dgm:spPr/>
    </dgm:pt>
    <dgm:pt modelId="{8D38E74C-73A8-4776-8CC2-6040AEE8C9BC}" type="pres">
      <dgm:prSet presAssocID="{E1D75678-7C38-4185-9723-A952F1271658}" presName="sibTrans" presStyleCnt="0"/>
      <dgm:spPr/>
    </dgm:pt>
    <dgm:pt modelId="{DFF77E91-DD3C-45F0-B61B-9F67EF36B805}" type="pres">
      <dgm:prSet presAssocID="{164FD5D2-352E-4B31-B15C-F89A078ECC1E}" presName="textNode" presStyleLbl="node1" presStyleIdx="3" presStyleCnt="5">
        <dgm:presLayoutVars>
          <dgm:bulletEnabled val="1"/>
        </dgm:presLayoutVars>
      </dgm:prSet>
      <dgm:spPr/>
    </dgm:pt>
    <dgm:pt modelId="{68100B9A-1DA4-458D-AE41-FB45B03892EC}" type="pres">
      <dgm:prSet presAssocID="{0C6D5E00-BE64-4C76-8617-623C25EDCDC9}" presName="sibTrans" presStyleCnt="0"/>
      <dgm:spPr/>
    </dgm:pt>
    <dgm:pt modelId="{A44767EF-4BA0-4801-83E3-B59523B8FBD5}" type="pres">
      <dgm:prSet presAssocID="{0E41CDD0-2519-4ACD-818E-77EBA64BAB44}" presName="textNode" presStyleLbl="node1" presStyleIdx="4" presStyleCnt="5">
        <dgm:presLayoutVars>
          <dgm:bulletEnabled val="1"/>
        </dgm:presLayoutVars>
      </dgm:prSet>
      <dgm:spPr/>
    </dgm:pt>
  </dgm:ptLst>
  <dgm:cxnLst>
    <dgm:cxn modelId="{70C63308-A8F3-4865-B71C-6E62FA84D5B5}" type="presOf" srcId="{53839A22-18DD-42F5-8B70-E5E6405906C1}" destId="{F21BACAF-B743-48F9-9ED1-1AD17974435E}" srcOrd="0" destOrd="0" presId="urn:microsoft.com/office/officeart/2005/8/layout/hProcess9"/>
    <dgm:cxn modelId="{5411A109-E565-45B6-AEF3-4E0BD38D25F5}" type="presOf" srcId="{867A4673-2E20-486B-A613-EFCDEF91445B}" destId="{2FD40DA8-06A6-41B7-94BB-F5FCFDADFADC}" srcOrd="0" destOrd="0" presId="urn:microsoft.com/office/officeart/2005/8/layout/hProcess9"/>
    <dgm:cxn modelId="{466A475D-F4F6-4E4B-A13A-41FCE7BD7F33}" type="presOf" srcId="{AA5ACB8D-967B-4EA5-805E-C7ED53C2C78D}" destId="{76596C32-68C5-4EDE-9270-1DC66D2C79EF}" srcOrd="0" destOrd="0" presId="urn:microsoft.com/office/officeart/2005/8/layout/hProcess9"/>
    <dgm:cxn modelId="{01B34C61-3B91-433A-AB12-C5032A6E0831}" srcId="{AA5ACB8D-967B-4EA5-805E-C7ED53C2C78D}" destId="{164FD5D2-352E-4B31-B15C-F89A078ECC1E}" srcOrd="3" destOrd="0" parTransId="{26020411-9CF6-43EB-A911-9FAE17D52DB6}" sibTransId="{0C6D5E00-BE64-4C76-8617-623C25EDCDC9}"/>
    <dgm:cxn modelId="{B2CF8166-C205-4833-AD7B-EAFCAC0D2EE4}" type="presOf" srcId="{F289543F-FD0C-4037-9103-AF24E440DD91}" destId="{DD840B4D-5249-49EC-8A37-631A5BAAC5A2}" srcOrd="0" destOrd="0" presId="urn:microsoft.com/office/officeart/2005/8/layout/hProcess9"/>
    <dgm:cxn modelId="{180A3C52-4FA4-488B-8446-C32A3BC21F19}" type="presOf" srcId="{164FD5D2-352E-4B31-B15C-F89A078ECC1E}" destId="{DFF77E91-DD3C-45F0-B61B-9F67EF36B805}" srcOrd="0" destOrd="0" presId="urn:microsoft.com/office/officeart/2005/8/layout/hProcess9"/>
    <dgm:cxn modelId="{6AA1AC75-7C87-4A75-B08A-AAC46079A7B3}" type="presOf" srcId="{0E41CDD0-2519-4ACD-818E-77EBA64BAB44}" destId="{A44767EF-4BA0-4801-83E3-B59523B8FBD5}" srcOrd="0" destOrd="0" presId="urn:microsoft.com/office/officeart/2005/8/layout/hProcess9"/>
    <dgm:cxn modelId="{BEF2CD78-E493-4D6A-9637-DD0607325BB7}" srcId="{AA5ACB8D-967B-4EA5-805E-C7ED53C2C78D}" destId="{867A4673-2E20-486B-A613-EFCDEF91445B}" srcOrd="1" destOrd="0" parTransId="{072E1371-85EF-4DC9-97C8-BDCF1540A0C6}" sibTransId="{538A8AF4-C204-47A9-907C-EE799E189A9A}"/>
    <dgm:cxn modelId="{C9488D8C-F38F-4311-B17B-9568F6E10EBC}" srcId="{AA5ACB8D-967B-4EA5-805E-C7ED53C2C78D}" destId="{F289543F-FD0C-4037-9103-AF24E440DD91}" srcOrd="0" destOrd="0" parTransId="{F15F7A32-676E-4D0D-9D67-5A86F16860EE}" sibTransId="{FE9F6FD3-5E12-40F3-BBFA-F08B53CF0E5B}"/>
    <dgm:cxn modelId="{975D92A1-CC59-44D5-9061-6930202A6E82}" srcId="{AA5ACB8D-967B-4EA5-805E-C7ED53C2C78D}" destId="{53839A22-18DD-42F5-8B70-E5E6405906C1}" srcOrd="2" destOrd="0" parTransId="{3BDC4813-22BE-4189-AE6B-C3B1B4D31664}" sibTransId="{E1D75678-7C38-4185-9723-A952F1271658}"/>
    <dgm:cxn modelId="{B2CB60DD-401C-4CA6-BA10-7632F237B04D}" srcId="{AA5ACB8D-967B-4EA5-805E-C7ED53C2C78D}" destId="{0E41CDD0-2519-4ACD-818E-77EBA64BAB44}" srcOrd="4" destOrd="0" parTransId="{CE328532-C444-4C90-A7C3-2541EA53A341}" sibTransId="{C3382E61-EFAD-4791-9BEB-CDC242E51EBF}"/>
    <dgm:cxn modelId="{FD3AF9A1-1168-4494-8502-EA92D20316A9}" type="presParOf" srcId="{76596C32-68C5-4EDE-9270-1DC66D2C79EF}" destId="{61FC11EA-DF5D-40E5-8746-5FFF91FB30EC}" srcOrd="0" destOrd="0" presId="urn:microsoft.com/office/officeart/2005/8/layout/hProcess9"/>
    <dgm:cxn modelId="{BAB6F6F2-2EF4-409F-B191-F26F8E02DC38}" type="presParOf" srcId="{76596C32-68C5-4EDE-9270-1DC66D2C79EF}" destId="{4DCE195B-BC20-4EB7-B53E-5D5FF0AC5F32}" srcOrd="1" destOrd="0" presId="urn:microsoft.com/office/officeart/2005/8/layout/hProcess9"/>
    <dgm:cxn modelId="{F57E3D4B-7AF0-4404-8427-7F64E4FE4225}" type="presParOf" srcId="{4DCE195B-BC20-4EB7-B53E-5D5FF0AC5F32}" destId="{DD840B4D-5249-49EC-8A37-631A5BAAC5A2}" srcOrd="0" destOrd="0" presId="urn:microsoft.com/office/officeart/2005/8/layout/hProcess9"/>
    <dgm:cxn modelId="{F3E8A3DD-D4A2-4AA3-AF2B-E8453841D8A2}" type="presParOf" srcId="{4DCE195B-BC20-4EB7-B53E-5D5FF0AC5F32}" destId="{F16F7DED-828E-4E1C-9282-49106DE16F1D}" srcOrd="1" destOrd="0" presId="urn:microsoft.com/office/officeart/2005/8/layout/hProcess9"/>
    <dgm:cxn modelId="{4D07F314-C57D-42DD-B50D-9A61E3C855B8}" type="presParOf" srcId="{4DCE195B-BC20-4EB7-B53E-5D5FF0AC5F32}" destId="{2FD40DA8-06A6-41B7-94BB-F5FCFDADFADC}" srcOrd="2" destOrd="0" presId="urn:microsoft.com/office/officeart/2005/8/layout/hProcess9"/>
    <dgm:cxn modelId="{20F85B45-62BB-4695-BB20-750135959EE8}" type="presParOf" srcId="{4DCE195B-BC20-4EB7-B53E-5D5FF0AC5F32}" destId="{DF78E941-1E2C-4A4F-B3E9-54015A641C50}" srcOrd="3" destOrd="0" presId="urn:microsoft.com/office/officeart/2005/8/layout/hProcess9"/>
    <dgm:cxn modelId="{50BBFE10-B2D6-4FE1-814A-3FDF066B4969}" type="presParOf" srcId="{4DCE195B-BC20-4EB7-B53E-5D5FF0AC5F32}" destId="{F21BACAF-B743-48F9-9ED1-1AD17974435E}" srcOrd="4" destOrd="0" presId="urn:microsoft.com/office/officeart/2005/8/layout/hProcess9"/>
    <dgm:cxn modelId="{91B5ABAE-071A-4B65-B9B8-D5309B965025}" type="presParOf" srcId="{4DCE195B-BC20-4EB7-B53E-5D5FF0AC5F32}" destId="{8D38E74C-73A8-4776-8CC2-6040AEE8C9BC}" srcOrd="5" destOrd="0" presId="urn:microsoft.com/office/officeart/2005/8/layout/hProcess9"/>
    <dgm:cxn modelId="{73670300-198F-48C1-9E89-9D9E23EDDC40}" type="presParOf" srcId="{4DCE195B-BC20-4EB7-B53E-5D5FF0AC5F32}" destId="{DFF77E91-DD3C-45F0-B61B-9F67EF36B805}" srcOrd="6" destOrd="0" presId="urn:microsoft.com/office/officeart/2005/8/layout/hProcess9"/>
    <dgm:cxn modelId="{D69903F1-263F-43FA-A84B-B83AEF12119B}" type="presParOf" srcId="{4DCE195B-BC20-4EB7-B53E-5D5FF0AC5F32}" destId="{68100B9A-1DA4-458D-AE41-FB45B03892EC}" srcOrd="7" destOrd="0" presId="urn:microsoft.com/office/officeart/2005/8/layout/hProcess9"/>
    <dgm:cxn modelId="{0911B415-69C9-47DE-BF5A-9475324235CC}" type="presParOf" srcId="{4DCE195B-BC20-4EB7-B53E-5D5FF0AC5F32}" destId="{A44767EF-4BA0-4801-83E3-B59523B8FBD5}"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9DB4924-0ABA-4CB9-82A5-26AB5234A41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1FEB6FC-184F-47CD-9300-F8C4AAB5A2BE}">
      <dgm:prSet/>
      <dgm:spPr/>
      <dgm:t>
        <a:bodyPr/>
        <a:lstStyle/>
        <a:p>
          <a:r>
            <a:rPr lang="nl-NL" dirty="0"/>
            <a:t>Belang van invullen</a:t>
          </a:r>
          <a:endParaRPr lang="en-US" dirty="0"/>
        </a:p>
      </dgm:t>
    </dgm:pt>
    <dgm:pt modelId="{D7364BD4-4246-4F4B-ADAB-B37071CA1B83}" type="parTrans" cxnId="{5F279E7F-8745-45C7-BDE7-ADD2ABBBC8AE}">
      <dgm:prSet/>
      <dgm:spPr/>
      <dgm:t>
        <a:bodyPr/>
        <a:lstStyle/>
        <a:p>
          <a:endParaRPr lang="en-US"/>
        </a:p>
      </dgm:t>
    </dgm:pt>
    <dgm:pt modelId="{BC90D7A2-FA6B-42CF-9C79-8D25D59D0A1E}" type="sibTrans" cxnId="{5F279E7F-8745-45C7-BDE7-ADD2ABBBC8AE}">
      <dgm:prSet/>
      <dgm:spPr/>
      <dgm:t>
        <a:bodyPr/>
        <a:lstStyle/>
        <a:p>
          <a:endParaRPr lang="en-US"/>
        </a:p>
      </dgm:t>
    </dgm:pt>
    <dgm:pt modelId="{912C9828-E73E-4028-B3CA-D344E6C8A922}">
      <dgm:prSet/>
      <dgm:spPr/>
      <dgm:t>
        <a:bodyPr/>
        <a:lstStyle/>
        <a:p>
          <a:r>
            <a:rPr lang="en-US" dirty="0"/>
            <a:t>Voor B&amp;K en K/TL </a:t>
          </a:r>
          <a:r>
            <a:rPr lang="en-US" dirty="0" err="1">
              <a:latin typeface="Century Gothic"/>
            </a:rPr>
            <a:t>minimaal</a:t>
          </a:r>
          <a:r>
            <a:rPr lang="en-US" dirty="0"/>
            <a:t> 2 </a:t>
          </a:r>
          <a:r>
            <a:rPr lang="en-US" dirty="0" err="1"/>
            <a:t>keuzes</a:t>
          </a:r>
          <a:endParaRPr lang="en-US" dirty="0"/>
        </a:p>
      </dgm:t>
    </dgm:pt>
    <dgm:pt modelId="{76D253CF-1D64-4B19-B93C-A281EA6A3887}" type="parTrans" cxnId="{BAE1E9CF-BC09-43BE-87E5-3C1213658F5E}">
      <dgm:prSet/>
      <dgm:spPr/>
      <dgm:t>
        <a:bodyPr/>
        <a:lstStyle/>
        <a:p>
          <a:endParaRPr lang="en-US"/>
        </a:p>
      </dgm:t>
    </dgm:pt>
    <dgm:pt modelId="{F862C98E-870B-45AD-890C-6B5E5A621E6D}" type="sibTrans" cxnId="{BAE1E9CF-BC09-43BE-87E5-3C1213658F5E}">
      <dgm:prSet/>
      <dgm:spPr/>
      <dgm:t>
        <a:bodyPr/>
        <a:lstStyle/>
        <a:p>
          <a:endParaRPr lang="en-US"/>
        </a:p>
      </dgm:t>
    </dgm:pt>
    <dgm:pt modelId="{353CAF20-3D3E-4BAF-971D-5C2E12A65238}">
      <dgm:prSet/>
      <dgm:spPr/>
      <dgm:t>
        <a:bodyPr/>
        <a:lstStyle/>
        <a:p>
          <a:pPr rtl="0"/>
          <a:r>
            <a:rPr lang="en-US" dirty="0"/>
            <a:t>Voor T, H &amp; V:</a:t>
          </a:r>
          <a:r>
            <a:rPr lang="en-US" dirty="0">
              <a:latin typeface="Century Gothic"/>
            </a:rPr>
            <a:t> </a:t>
          </a:r>
          <a:r>
            <a:rPr lang="en-US" dirty="0" err="1"/>
            <a:t>minimaal</a:t>
          </a:r>
          <a:r>
            <a:rPr lang="en-US" dirty="0"/>
            <a:t> 6</a:t>
          </a:r>
          <a:r>
            <a:rPr lang="en-US" dirty="0">
              <a:latin typeface="Century Gothic"/>
            </a:rPr>
            <a:t> </a:t>
          </a:r>
          <a:r>
            <a:rPr lang="en-US" dirty="0" err="1"/>
            <a:t>keuzes</a:t>
          </a:r>
          <a:r>
            <a:rPr lang="en-US" dirty="0"/>
            <a:t> </a:t>
          </a:r>
          <a:r>
            <a:rPr lang="en-US" dirty="0" err="1"/>
            <a:t>binnen</a:t>
          </a:r>
          <a:r>
            <a:rPr lang="en-US" dirty="0"/>
            <a:t> Utrecht</a:t>
          </a:r>
        </a:p>
      </dgm:t>
    </dgm:pt>
    <dgm:pt modelId="{9039BCF5-3986-48FD-B5CE-F6B2ABBC9C45}" type="parTrans" cxnId="{8C452653-9E14-4C9A-9044-958346BBA036}">
      <dgm:prSet/>
      <dgm:spPr/>
      <dgm:t>
        <a:bodyPr/>
        <a:lstStyle/>
        <a:p>
          <a:endParaRPr lang="nl-NL"/>
        </a:p>
      </dgm:t>
    </dgm:pt>
    <dgm:pt modelId="{F6F317D4-008B-4B34-B20E-7B973B6130D5}" type="sibTrans" cxnId="{8C452653-9E14-4C9A-9044-958346BBA036}">
      <dgm:prSet/>
      <dgm:spPr/>
      <dgm:t>
        <a:bodyPr/>
        <a:lstStyle/>
        <a:p>
          <a:endParaRPr lang="nl-NL"/>
        </a:p>
      </dgm:t>
    </dgm:pt>
    <dgm:pt modelId="{5B9147BC-2847-4B56-ACE5-2CD5F15373EB}">
      <dgm:prSet/>
      <dgm:spPr/>
      <dgm:t>
        <a:bodyPr/>
        <a:lstStyle/>
        <a:p>
          <a:r>
            <a:rPr lang="en-US" dirty="0" err="1"/>
            <a:t>Géén</a:t>
          </a:r>
          <a:r>
            <a:rPr lang="en-US" dirty="0"/>
            <a:t> </a:t>
          </a:r>
          <a:r>
            <a:rPr lang="en-US" dirty="0" err="1"/>
            <a:t>Amsterdamsmodel</a:t>
          </a:r>
          <a:r>
            <a:rPr lang="en-US" dirty="0"/>
            <a:t>: Boston </a:t>
          </a:r>
          <a:r>
            <a:rPr lang="en-US" dirty="0" err="1"/>
            <a:t>loting</a:t>
          </a:r>
          <a:r>
            <a:rPr lang="en-US" dirty="0"/>
            <a:t>; </a:t>
          </a:r>
          <a:r>
            <a:rPr lang="en-US" dirty="0" err="1"/>
            <a:t>zoveel</a:t>
          </a:r>
          <a:r>
            <a:rPr lang="en-US" dirty="0"/>
            <a:t> </a:t>
          </a:r>
          <a:r>
            <a:rPr lang="en-US" dirty="0" err="1"/>
            <a:t>mogelijk</a:t>
          </a:r>
          <a:r>
            <a:rPr lang="en-US" dirty="0"/>
            <a:t> </a:t>
          </a:r>
          <a:r>
            <a:rPr lang="en-US" dirty="0" err="1"/>
            <a:t>kinderen</a:t>
          </a:r>
          <a:r>
            <a:rPr lang="en-US" dirty="0"/>
            <a:t> op </a:t>
          </a:r>
          <a:r>
            <a:rPr lang="en-US" dirty="0" err="1"/>
            <a:t>plek</a:t>
          </a:r>
          <a:r>
            <a:rPr lang="en-US" dirty="0"/>
            <a:t> 1</a:t>
          </a:r>
        </a:p>
      </dgm:t>
    </dgm:pt>
    <dgm:pt modelId="{7524B994-8A07-46EE-BA65-204C92E0B06B}" type="parTrans" cxnId="{82D5C83C-C88C-454A-A786-DADAA4B09465}">
      <dgm:prSet/>
      <dgm:spPr/>
      <dgm:t>
        <a:bodyPr/>
        <a:lstStyle/>
        <a:p>
          <a:endParaRPr lang="nl-NL"/>
        </a:p>
      </dgm:t>
    </dgm:pt>
    <dgm:pt modelId="{54BC7F0D-A9E1-4E6A-96D7-43291E672944}" type="sibTrans" cxnId="{82D5C83C-C88C-454A-A786-DADAA4B09465}">
      <dgm:prSet/>
      <dgm:spPr/>
      <dgm:t>
        <a:bodyPr/>
        <a:lstStyle/>
        <a:p>
          <a:endParaRPr lang="nl-NL"/>
        </a:p>
      </dgm:t>
    </dgm:pt>
    <dgm:pt modelId="{FAB68A8B-E602-4376-AD6D-CD8C20DC38D7}">
      <dgm:prSet/>
      <dgm:spPr/>
      <dgm:t>
        <a:bodyPr/>
        <a:lstStyle/>
        <a:p>
          <a:r>
            <a:rPr lang="en-US" dirty="0"/>
            <a:t>Geen </a:t>
          </a:r>
          <a:r>
            <a:rPr lang="en-US" dirty="0" err="1"/>
            <a:t>verandering</a:t>
          </a:r>
          <a:r>
            <a:rPr lang="en-US" dirty="0"/>
            <a:t> </a:t>
          </a:r>
          <a:r>
            <a:rPr lang="en-US" dirty="0" err="1"/>
            <a:t>t.o.v</a:t>
          </a:r>
          <a:r>
            <a:rPr lang="en-US" dirty="0"/>
            <a:t>. </a:t>
          </a:r>
          <a:r>
            <a:rPr lang="en-US" dirty="0" err="1"/>
            <a:t>systeem</a:t>
          </a:r>
          <a:r>
            <a:rPr lang="en-US" dirty="0"/>
            <a:t> nu </a:t>
          </a:r>
          <a:r>
            <a:rPr lang="en-US" dirty="0" err="1"/>
            <a:t>behalve</a:t>
          </a:r>
          <a:r>
            <a:rPr lang="en-US" dirty="0"/>
            <a:t> </a:t>
          </a:r>
          <a:r>
            <a:rPr lang="en-US" dirty="0" err="1"/>
            <a:t>tijd</a:t>
          </a:r>
          <a:r>
            <a:rPr lang="en-US" dirty="0"/>
            <a:t> om </a:t>
          </a:r>
          <a:r>
            <a:rPr lang="en-US" dirty="0" err="1"/>
            <a:t>te</a:t>
          </a:r>
          <a:r>
            <a:rPr lang="en-US" dirty="0"/>
            <a:t> </a:t>
          </a:r>
          <a:r>
            <a:rPr lang="en-US" dirty="0" err="1"/>
            <a:t>oriënteren</a:t>
          </a:r>
          <a:endParaRPr lang="en-US" dirty="0"/>
        </a:p>
      </dgm:t>
    </dgm:pt>
    <dgm:pt modelId="{FC510CAC-DAB7-45AE-92E7-9BA183F5E86E}" type="parTrans" cxnId="{41265EFD-5E2A-4B33-9433-547D8923C355}">
      <dgm:prSet/>
      <dgm:spPr/>
      <dgm:t>
        <a:bodyPr/>
        <a:lstStyle/>
        <a:p>
          <a:endParaRPr lang="nl-NL"/>
        </a:p>
      </dgm:t>
    </dgm:pt>
    <dgm:pt modelId="{5B618C81-BC7D-43F5-9EE7-42A55AD8664A}" type="sibTrans" cxnId="{41265EFD-5E2A-4B33-9433-547D8923C355}">
      <dgm:prSet/>
      <dgm:spPr/>
      <dgm:t>
        <a:bodyPr/>
        <a:lstStyle/>
        <a:p>
          <a:endParaRPr lang="nl-NL"/>
        </a:p>
      </dgm:t>
    </dgm:pt>
    <dgm:pt modelId="{821CA00D-C268-4A93-BFA2-E7AAAC974377}" type="pres">
      <dgm:prSet presAssocID="{D9DB4924-0ABA-4CB9-82A5-26AB5234A415}" presName="diagram" presStyleCnt="0">
        <dgm:presLayoutVars>
          <dgm:dir/>
          <dgm:resizeHandles val="exact"/>
        </dgm:presLayoutVars>
      </dgm:prSet>
      <dgm:spPr/>
    </dgm:pt>
    <dgm:pt modelId="{4CEFD07E-0638-47AA-B850-2169D6C026F0}" type="pres">
      <dgm:prSet presAssocID="{31FEB6FC-184F-47CD-9300-F8C4AAB5A2BE}" presName="node" presStyleLbl="node1" presStyleIdx="0" presStyleCnt="5">
        <dgm:presLayoutVars>
          <dgm:bulletEnabled val="1"/>
        </dgm:presLayoutVars>
      </dgm:prSet>
      <dgm:spPr/>
    </dgm:pt>
    <dgm:pt modelId="{B6F84ACA-A6D1-463C-86A3-AF1946F27E1F}" type="pres">
      <dgm:prSet presAssocID="{BC90D7A2-FA6B-42CF-9C79-8D25D59D0A1E}" presName="sibTrans" presStyleCnt="0"/>
      <dgm:spPr/>
    </dgm:pt>
    <dgm:pt modelId="{24BFC4BA-6022-432D-8401-CC4C163E9351}" type="pres">
      <dgm:prSet presAssocID="{912C9828-E73E-4028-B3CA-D344E6C8A922}" presName="node" presStyleLbl="node1" presStyleIdx="1" presStyleCnt="5">
        <dgm:presLayoutVars>
          <dgm:bulletEnabled val="1"/>
        </dgm:presLayoutVars>
      </dgm:prSet>
      <dgm:spPr/>
    </dgm:pt>
    <dgm:pt modelId="{F389E6BB-EDF3-4821-9A4A-20ED796CFE40}" type="pres">
      <dgm:prSet presAssocID="{F862C98E-870B-45AD-890C-6B5E5A621E6D}" presName="sibTrans" presStyleCnt="0"/>
      <dgm:spPr/>
    </dgm:pt>
    <dgm:pt modelId="{16F18581-AA0D-4990-9EBB-1E0C2588E3A9}" type="pres">
      <dgm:prSet presAssocID="{353CAF20-3D3E-4BAF-971D-5C2E12A65238}" presName="node" presStyleLbl="node1" presStyleIdx="2" presStyleCnt="5">
        <dgm:presLayoutVars>
          <dgm:bulletEnabled val="1"/>
        </dgm:presLayoutVars>
      </dgm:prSet>
      <dgm:spPr/>
    </dgm:pt>
    <dgm:pt modelId="{71E772EF-4444-45D3-BC41-82878F7C45B3}" type="pres">
      <dgm:prSet presAssocID="{F6F317D4-008B-4B34-B20E-7B973B6130D5}" presName="sibTrans" presStyleCnt="0"/>
      <dgm:spPr/>
    </dgm:pt>
    <dgm:pt modelId="{4D680C68-0A1D-4CDC-B493-121D664BF0A3}" type="pres">
      <dgm:prSet presAssocID="{5B9147BC-2847-4B56-ACE5-2CD5F15373EB}" presName="node" presStyleLbl="node1" presStyleIdx="3" presStyleCnt="5">
        <dgm:presLayoutVars>
          <dgm:bulletEnabled val="1"/>
        </dgm:presLayoutVars>
      </dgm:prSet>
      <dgm:spPr/>
    </dgm:pt>
    <dgm:pt modelId="{7C547BAB-6365-4CD0-86B1-C81E8313DDC8}" type="pres">
      <dgm:prSet presAssocID="{54BC7F0D-A9E1-4E6A-96D7-43291E672944}" presName="sibTrans" presStyleCnt="0"/>
      <dgm:spPr/>
    </dgm:pt>
    <dgm:pt modelId="{13CAE488-D291-4C73-8833-6C9A094FAC8C}" type="pres">
      <dgm:prSet presAssocID="{FAB68A8B-E602-4376-AD6D-CD8C20DC38D7}" presName="node" presStyleLbl="node1" presStyleIdx="4" presStyleCnt="5">
        <dgm:presLayoutVars>
          <dgm:bulletEnabled val="1"/>
        </dgm:presLayoutVars>
      </dgm:prSet>
      <dgm:spPr/>
    </dgm:pt>
  </dgm:ptLst>
  <dgm:cxnLst>
    <dgm:cxn modelId="{82D5C83C-C88C-454A-A786-DADAA4B09465}" srcId="{D9DB4924-0ABA-4CB9-82A5-26AB5234A415}" destId="{5B9147BC-2847-4B56-ACE5-2CD5F15373EB}" srcOrd="3" destOrd="0" parTransId="{7524B994-8A07-46EE-BA65-204C92E0B06B}" sibTransId="{54BC7F0D-A9E1-4E6A-96D7-43291E672944}"/>
    <dgm:cxn modelId="{8C452653-9E14-4C9A-9044-958346BBA036}" srcId="{D9DB4924-0ABA-4CB9-82A5-26AB5234A415}" destId="{353CAF20-3D3E-4BAF-971D-5C2E12A65238}" srcOrd="2" destOrd="0" parTransId="{9039BCF5-3986-48FD-B5CE-F6B2ABBC9C45}" sibTransId="{F6F317D4-008B-4B34-B20E-7B973B6130D5}"/>
    <dgm:cxn modelId="{2655AE74-24FD-4F24-B2A5-11F20512C9E8}" type="presOf" srcId="{353CAF20-3D3E-4BAF-971D-5C2E12A65238}" destId="{16F18581-AA0D-4990-9EBB-1E0C2588E3A9}" srcOrd="0" destOrd="0" presId="urn:microsoft.com/office/officeart/2005/8/layout/default"/>
    <dgm:cxn modelId="{3C814479-7153-4DAF-9D5E-F5C9DCE7AC98}" type="presOf" srcId="{FAB68A8B-E602-4376-AD6D-CD8C20DC38D7}" destId="{13CAE488-D291-4C73-8833-6C9A094FAC8C}" srcOrd="0" destOrd="0" presId="urn:microsoft.com/office/officeart/2005/8/layout/default"/>
    <dgm:cxn modelId="{5F279E7F-8745-45C7-BDE7-ADD2ABBBC8AE}" srcId="{D9DB4924-0ABA-4CB9-82A5-26AB5234A415}" destId="{31FEB6FC-184F-47CD-9300-F8C4AAB5A2BE}" srcOrd="0" destOrd="0" parTransId="{D7364BD4-4246-4F4B-ADAB-B37071CA1B83}" sibTransId="{BC90D7A2-FA6B-42CF-9C79-8D25D59D0A1E}"/>
    <dgm:cxn modelId="{69A9B788-41F1-406F-8C37-4EBD6523D3EA}" type="presOf" srcId="{5B9147BC-2847-4B56-ACE5-2CD5F15373EB}" destId="{4D680C68-0A1D-4CDC-B493-121D664BF0A3}" srcOrd="0" destOrd="0" presId="urn:microsoft.com/office/officeart/2005/8/layout/default"/>
    <dgm:cxn modelId="{F7286D8A-AD25-4FEC-B2C4-0A703B0C6DD7}" type="presOf" srcId="{D9DB4924-0ABA-4CB9-82A5-26AB5234A415}" destId="{821CA00D-C268-4A93-BFA2-E7AAAC974377}" srcOrd="0" destOrd="0" presId="urn:microsoft.com/office/officeart/2005/8/layout/default"/>
    <dgm:cxn modelId="{81E234CF-E935-4485-835A-F93D753A27D6}" type="presOf" srcId="{912C9828-E73E-4028-B3CA-D344E6C8A922}" destId="{24BFC4BA-6022-432D-8401-CC4C163E9351}" srcOrd="0" destOrd="0" presId="urn:microsoft.com/office/officeart/2005/8/layout/default"/>
    <dgm:cxn modelId="{BAE1E9CF-BC09-43BE-87E5-3C1213658F5E}" srcId="{D9DB4924-0ABA-4CB9-82A5-26AB5234A415}" destId="{912C9828-E73E-4028-B3CA-D344E6C8A922}" srcOrd="1" destOrd="0" parTransId="{76D253CF-1D64-4B19-B93C-A281EA6A3887}" sibTransId="{F862C98E-870B-45AD-890C-6B5E5A621E6D}"/>
    <dgm:cxn modelId="{D1959EEA-94E7-436D-81D0-0C8121579E51}" type="presOf" srcId="{31FEB6FC-184F-47CD-9300-F8C4AAB5A2BE}" destId="{4CEFD07E-0638-47AA-B850-2169D6C026F0}" srcOrd="0" destOrd="0" presId="urn:microsoft.com/office/officeart/2005/8/layout/default"/>
    <dgm:cxn modelId="{41265EFD-5E2A-4B33-9433-547D8923C355}" srcId="{D9DB4924-0ABA-4CB9-82A5-26AB5234A415}" destId="{FAB68A8B-E602-4376-AD6D-CD8C20DC38D7}" srcOrd="4" destOrd="0" parTransId="{FC510CAC-DAB7-45AE-92E7-9BA183F5E86E}" sibTransId="{5B618C81-BC7D-43F5-9EE7-42A55AD8664A}"/>
    <dgm:cxn modelId="{05272BD1-FBFF-4B9A-BA10-C4EF6266BAAD}" type="presParOf" srcId="{821CA00D-C268-4A93-BFA2-E7AAAC974377}" destId="{4CEFD07E-0638-47AA-B850-2169D6C026F0}" srcOrd="0" destOrd="0" presId="urn:microsoft.com/office/officeart/2005/8/layout/default"/>
    <dgm:cxn modelId="{324B2EA0-B2C5-4535-9B13-0094B97FEDE4}" type="presParOf" srcId="{821CA00D-C268-4A93-BFA2-E7AAAC974377}" destId="{B6F84ACA-A6D1-463C-86A3-AF1946F27E1F}" srcOrd="1" destOrd="0" presId="urn:microsoft.com/office/officeart/2005/8/layout/default"/>
    <dgm:cxn modelId="{94CD4683-7F7E-47F9-95E4-48683FDAB2E6}" type="presParOf" srcId="{821CA00D-C268-4A93-BFA2-E7AAAC974377}" destId="{24BFC4BA-6022-432D-8401-CC4C163E9351}" srcOrd="2" destOrd="0" presId="urn:microsoft.com/office/officeart/2005/8/layout/default"/>
    <dgm:cxn modelId="{7B2E9D2D-117C-4F37-B7AD-F1D466CD1E92}" type="presParOf" srcId="{821CA00D-C268-4A93-BFA2-E7AAAC974377}" destId="{F389E6BB-EDF3-4821-9A4A-20ED796CFE40}" srcOrd="3" destOrd="0" presId="urn:microsoft.com/office/officeart/2005/8/layout/default"/>
    <dgm:cxn modelId="{8E70DC4B-1F72-4F85-9835-6DE66C25F32D}" type="presParOf" srcId="{821CA00D-C268-4A93-BFA2-E7AAAC974377}" destId="{16F18581-AA0D-4990-9EBB-1E0C2588E3A9}" srcOrd="4" destOrd="0" presId="urn:microsoft.com/office/officeart/2005/8/layout/default"/>
    <dgm:cxn modelId="{F14F232E-BEBC-473F-9DCB-D622681B0738}" type="presParOf" srcId="{821CA00D-C268-4A93-BFA2-E7AAAC974377}" destId="{71E772EF-4444-45D3-BC41-82878F7C45B3}" srcOrd="5" destOrd="0" presId="urn:microsoft.com/office/officeart/2005/8/layout/default"/>
    <dgm:cxn modelId="{B182468A-5088-416A-8D12-568719288195}" type="presParOf" srcId="{821CA00D-C268-4A93-BFA2-E7AAAC974377}" destId="{4D680C68-0A1D-4CDC-B493-121D664BF0A3}" srcOrd="6" destOrd="0" presId="urn:microsoft.com/office/officeart/2005/8/layout/default"/>
    <dgm:cxn modelId="{1DB24FEC-9D93-497F-BFD9-53D7D98E2D70}" type="presParOf" srcId="{821CA00D-C268-4A93-BFA2-E7AAAC974377}" destId="{7C547BAB-6365-4CD0-86B1-C81E8313DDC8}" srcOrd="7" destOrd="0" presId="urn:microsoft.com/office/officeart/2005/8/layout/default"/>
    <dgm:cxn modelId="{09F2DA6B-B815-4BE8-85AA-3E01B0F5DDE3}" type="presParOf" srcId="{821CA00D-C268-4A93-BFA2-E7AAAC974377}" destId="{13CAE488-D291-4C73-8833-6C9A094FAC8C}"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9D21B7E-F965-4E7C-9290-C728ACF648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l-NL"/>
        </a:p>
      </dgm:t>
    </dgm:pt>
    <dgm:pt modelId="{7EEB5110-038D-4C80-A198-1DBCB85EAE98}">
      <dgm:prSet phldrT="[Tekst]"/>
      <dgm:spPr/>
      <dgm:t>
        <a:bodyPr/>
        <a:lstStyle/>
        <a:p>
          <a:r>
            <a:rPr lang="nl-NL" dirty="0"/>
            <a:t>Voorrangsregels gelden alleen bij de 1</a:t>
          </a:r>
          <a:r>
            <a:rPr lang="nl-NL" baseline="30000" dirty="0"/>
            <a:t>ste</a:t>
          </a:r>
          <a:r>
            <a:rPr lang="nl-NL" dirty="0"/>
            <a:t> voorkeur! Dit houdt in dat Utrechtse leerlingen geen voorrang bij de 2</a:t>
          </a:r>
          <a:r>
            <a:rPr lang="nl-NL" baseline="30000" dirty="0"/>
            <a:t>de</a:t>
          </a:r>
          <a:r>
            <a:rPr lang="nl-NL" dirty="0"/>
            <a:t> voorkeur of lager hebben op een Utrechtse school </a:t>
          </a:r>
        </a:p>
      </dgm:t>
    </dgm:pt>
    <dgm:pt modelId="{21AB0513-C839-44CC-B147-D9BC8C3BA857}" type="parTrans" cxnId="{A27B9D82-BCB0-43FF-B9B1-04ED2D311E34}">
      <dgm:prSet/>
      <dgm:spPr/>
      <dgm:t>
        <a:bodyPr/>
        <a:lstStyle/>
        <a:p>
          <a:endParaRPr lang="nl-NL"/>
        </a:p>
      </dgm:t>
    </dgm:pt>
    <dgm:pt modelId="{32EE2EC8-892D-4263-96EF-3F44717D9107}" type="sibTrans" cxnId="{A27B9D82-BCB0-43FF-B9B1-04ED2D311E34}">
      <dgm:prSet/>
      <dgm:spPr/>
      <dgm:t>
        <a:bodyPr/>
        <a:lstStyle/>
        <a:p>
          <a:endParaRPr lang="nl-NL"/>
        </a:p>
      </dgm:t>
    </dgm:pt>
    <dgm:pt modelId="{360181DF-9F7E-4CDE-B112-84D52C1CB7A9}" type="pres">
      <dgm:prSet presAssocID="{C9D21B7E-F965-4E7C-9290-C728ACF64830}" presName="diagram" presStyleCnt="0">
        <dgm:presLayoutVars>
          <dgm:dir/>
          <dgm:resizeHandles val="exact"/>
        </dgm:presLayoutVars>
      </dgm:prSet>
      <dgm:spPr/>
    </dgm:pt>
    <dgm:pt modelId="{1C546528-DD78-47CE-8BFF-F1F36D9A3802}" type="pres">
      <dgm:prSet presAssocID="{7EEB5110-038D-4C80-A198-1DBCB85EAE98}" presName="node" presStyleLbl="node1" presStyleIdx="0" presStyleCnt="1">
        <dgm:presLayoutVars>
          <dgm:bulletEnabled val="1"/>
        </dgm:presLayoutVars>
      </dgm:prSet>
      <dgm:spPr/>
    </dgm:pt>
  </dgm:ptLst>
  <dgm:cxnLst>
    <dgm:cxn modelId="{A27B9D82-BCB0-43FF-B9B1-04ED2D311E34}" srcId="{C9D21B7E-F965-4E7C-9290-C728ACF64830}" destId="{7EEB5110-038D-4C80-A198-1DBCB85EAE98}" srcOrd="0" destOrd="0" parTransId="{21AB0513-C839-44CC-B147-D9BC8C3BA857}" sibTransId="{32EE2EC8-892D-4263-96EF-3F44717D9107}"/>
    <dgm:cxn modelId="{FD763CA0-18E0-4141-90B8-E084F6CF884B}" type="presOf" srcId="{C9D21B7E-F965-4E7C-9290-C728ACF64830}" destId="{360181DF-9F7E-4CDE-B112-84D52C1CB7A9}" srcOrd="0" destOrd="0" presId="urn:microsoft.com/office/officeart/2005/8/layout/default"/>
    <dgm:cxn modelId="{FB92EBDB-6D87-41D3-B74E-0EBB288F6F8E}" type="presOf" srcId="{7EEB5110-038D-4C80-A198-1DBCB85EAE98}" destId="{1C546528-DD78-47CE-8BFF-F1F36D9A3802}" srcOrd="0" destOrd="0" presId="urn:microsoft.com/office/officeart/2005/8/layout/default"/>
    <dgm:cxn modelId="{B0AC3A3C-3207-4A57-9690-35BBADDAA1A9}" type="presParOf" srcId="{360181DF-9F7E-4CDE-B112-84D52C1CB7A9}" destId="{1C546528-DD78-47CE-8BFF-F1F36D9A3802}"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9D21B7E-F965-4E7C-9290-C728ACF648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l-NL"/>
        </a:p>
      </dgm:t>
    </dgm:pt>
    <dgm:pt modelId="{7EEB5110-038D-4C80-A198-1DBCB85EAE98}">
      <dgm:prSet phldrT="[Tekst]"/>
      <dgm:spPr/>
      <dgm:t>
        <a:bodyPr/>
        <a:lstStyle/>
        <a:p>
          <a:r>
            <a:rPr lang="nl-NL" dirty="0"/>
            <a:t>Een school kan een plaatsingsgarantie geven voor één of meerdere niveaus. Dit houdt dat leerlingen, ongeacht op welke positie ze de school zetten, altijd daar geplaatst kunnen worden</a:t>
          </a:r>
        </a:p>
      </dgm:t>
    </dgm:pt>
    <dgm:pt modelId="{21AB0513-C839-44CC-B147-D9BC8C3BA857}" type="parTrans" cxnId="{A27B9D82-BCB0-43FF-B9B1-04ED2D311E34}">
      <dgm:prSet/>
      <dgm:spPr/>
      <dgm:t>
        <a:bodyPr/>
        <a:lstStyle/>
        <a:p>
          <a:endParaRPr lang="nl-NL"/>
        </a:p>
      </dgm:t>
    </dgm:pt>
    <dgm:pt modelId="{32EE2EC8-892D-4263-96EF-3F44717D9107}" type="sibTrans" cxnId="{A27B9D82-BCB0-43FF-B9B1-04ED2D311E34}">
      <dgm:prSet/>
      <dgm:spPr/>
      <dgm:t>
        <a:bodyPr/>
        <a:lstStyle/>
        <a:p>
          <a:endParaRPr lang="nl-NL"/>
        </a:p>
      </dgm:t>
    </dgm:pt>
    <dgm:pt modelId="{360181DF-9F7E-4CDE-B112-84D52C1CB7A9}" type="pres">
      <dgm:prSet presAssocID="{C9D21B7E-F965-4E7C-9290-C728ACF64830}" presName="diagram" presStyleCnt="0">
        <dgm:presLayoutVars>
          <dgm:dir/>
          <dgm:resizeHandles val="exact"/>
        </dgm:presLayoutVars>
      </dgm:prSet>
      <dgm:spPr/>
    </dgm:pt>
    <dgm:pt modelId="{1C546528-DD78-47CE-8BFF-F1F36D9A3802}" type="pres">
      <dgm:prSet presAssocID="{7EEB5110-038D-4C80-A198-1DBCB85EAE98}" presName="node" presStyleLbl="node1" presStyleIdx="0" presStyleCnt="1">
        <dgm:presLayoutVars>
          <dgm:bulletEnabled val="1"/>
        </dgm:presLayoutVars>
      </dgm:prSet>
      <dgm:spPr/>
    </dgm:pt>
  </dgm:ptLst>
  <dgm:cxnLst>
    <dgm:cxn modelId="{A27B9D82-BCB0-43FF-B9B1-04ED2D311E34}" srcId="{C9D21B7E-F965-4E7C-9290-C728ACF64830}" destId="{7EEB5110-038D-4C80-A198-1DBCB85EAE98}" srcOrd="0" destOrd="0" parTransId="{21AB0513-C839-44CC-B147-D9BC8C3BA857}" sibTransId="{32EE2EC8-892D-4263-96EF-3F44717D9107}"/>
    <dgm:cxn modelId="{FD763CA0-18E0-4141-90B8-E084F6CF884B}" type="presOf" srcId="{C9D21B7E-F965-4E7C-9290-C728ACF64830}" destId="{360181DF-9F7E-4CDE-B112-84D52C1CB7A9}" srcOrd="0" destOrd="0" presId="urn:microsoft.com/office/officeart/2005/8/layout/default"/>
    <dgm:cxn modelId="{FB92EBDB-6D87-41D3-B74E-0EBB288F6F8E}" type="presOf" srcId="{7EEB5110-038D-4C80-A198-1DBCB85EAE98}" destId="{1C546528-DD78-47CE-8BFF-F1F36D9A3802}" srcOrd="0" destOrd="0" presId="urn:microsoft.com/office/officeart/2005/8/layout/default"/>
    <dgm:cxn modelId="{B0AC3A3C-3207-4A57-9690-35BBADDAA1A9}" type="presParOf" srcId="{360181DF-9F7E-4CDE-B112-84D52C1CB7A9}" destId="{1C546528-DD78-47CE-8BFF-F1F36D9A3802}"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2267D17-D20F-4EC6-BACD-8EDF4A898F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A7A7F6-02BB-4282-9B71-76A29DF31E3C}">
      <dgm:prSet/>
      <dgm:spPr/>
      <dgm:t>
        <a:bodyPr/>
        <a:lstStyle/>
        <a:p>
          <a:r>
            <a:rPr lang="nl-NL" dirty="0"/>
            <a:t>Vragen</a:t>
          </a:r>
          <a:endParaRPr lang="en-US" dirty="0"/>
        </a:p>
      </dgm:t>
    </dgm:pt>
    <dgm:pt modelId="{0D859436-3A38-40DD-AF26-F2F2F1CD5740}" type="parTrans" cxnId="{135A2EAF-8E78-4FBC-93E0-836962432277}">
      <dgm:prSet/>
      <dgm:spPr/>
      <dgm:t>
        <a:bodyPr/>
        <a:lstStyle/>
        <a:p>
          <a:endParaRPr lang="en-US"/>
        </a:p>
      </dgm:t>
    </dgm:pt>
    <dgm:pt modelId="{A9293421-F32B-4522-BD4F-FC12FF979E79}" type="sibTrans" cxnId="{135A2EAF-8E78-4FBC-93E0-836962432277}">
      <dgm:prSet/>
      <dgm:spPr/>
      <dgm:t>
        <a:bodyPr/>
        <a:lstStyle/>
        <a:p>
          <a:endParaRPr lang="en-US"/>
        </a:p>
      </dgm:t>
    </dgm:pt>
    <dgm:pt modelId="{DC33FE90-26EA-45EE-865D-53397AA94B4F}" type="pres">
      <dgm:prSet presAssocID="{92267D17-D20F-4EC6-BACD-8EDF4A898F15}" presName="linear" presStyleCnt="0">
        <dgm:presLayoutVars>
          <dgm:animLvl val="lvl"/>
          <dgm:resizeHandles val="exact"/>
        </dgm:presLayoutVars>
      </dgm:prSet>
      <dgm:spPr/>
    </dgm:pt>
    <dgm:pt modelId="{D008100C-1917-4663-819C-5D41F8C404AF}" type="pres">
      <dgm:prSet presAssocID="{85A7A7F6-02BB-4282-9B71-76A29DF31E3C}" presName="parentText" presStyleLbl="node1" presStyleIdx="0" presStyleCnt="1">
        <dgm:presLayoutVars>
          <dgm:chMax val="0"/>
          <dgm:bulletEnabled val="1"/>
        </dgm:presLayoutVars>
      </dgm:prSet>
      <dgm:spPr/>
    </dgm:pt>
  </dgm:ptLst>
  <dgm:cxnLst>
    <dgm:cxn modelId="{4B90827A-8B82-45E2-8169-0A32B40D8CB4}" type="presOf" srcId="{85A7A7F6-02BB-4282-9B71-76A29DF31E3C}" destId="{D008100C-1917-4663-819C-5D41F8C404AF}" srcOrd="0" destOrd="0" presId="urn:microsoft.com/office/officeart/2005/8/layout/vList2"/>
    <dgm:cxn modelId="{135A2EAF-8E78-4FBC-93E0-836962432277}" srcId="{92267D17-D20F-4EC6-BACD-8EDF4A898F15}" destId="{85A7A7F6-02BB-4282-9B71-76A29DF31E3C}" srcOrd="0" destOrd="0" parTransId="{0D859436-3A38-40DD-AF26-F2F2F1CD5740}" sibTransId="{A9293421-F32B-4522-BD4F-FC12FF979E79}"/>
    <dgm:cxn modelId="{C76D46E1-7403-4133-80B8-D8E84DCFFE65}" type="presOf" srcId="{92267D17-D20F-4EC6-BACD-8EDF4A898F15}" destId="{DC33FE90-26EA-45EE-865D-53397AA94B4F}" srcOrd="0" destOrd="0" presId="urn:microsoft.com/office/officeart/2005/8/layout/vList2"/>
    <dgm:cxn modelId="{D8A204D4-7EEF-4C92-AD28-7D1DE0993572}" type="presParOf" srcId="{DC33FE90-26EA-45EE-865D-53397AA94B4F}" destId="{D008100C-1917-4663-819C-5D41F8C404A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9D21B7E-F965-4E7C-9290-C728ACF648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l-NL"/>
        </a:p>
      </dgm:t>
    </dgm:pt>
    <dgm:pt modelId="{7EEB5110-038D-4C80-A198-1DBCB85EAE98}">
      <dgm:prSet phldrT="[Tekst]"/>
      <dgm:spPr/>
      <dgm:t>
        <a:bodyPr/>
        <a:lstStyle/>
        <a:p>
          <a:r>
            <a:rPr lang="nl-NL" b="0" dirty="0">
              <a:solidFill>
                <a:schemeClr val="bg1"/>
              </a:solidFill>
            </a:rPr>
            <a:t>Er is een speciale Q&amp;A workshop waar we uitgebreid ingaan op alle vragen die er eventueel zijn.</a:t>
          </a:r>
        </a:p>
      </dgm:t>
    </dgm:pt>
    <dgm:pt modelId="{21AB0513-C839-44CC-B147-D9BC8C3BA857}" type="parTrans" cxnId="{A27B9D82-BCB0-43FF-B9B1-04ED2D311E34}">
      <dgm:prSet/>
      <dgm:spPr/>
      <dgm:t>
        <a:bodyPr/>
        <a:lstStyle/>
        <a:p>
          <a:endParaRPr lang="nl-NL"/>
        </a:p>
      </dgm:t>
    </dgm:pt>
    <dgm:pt modelId="{32EE2EC8-892D-4263-96EF-3F44717D9107}" type="sibTrans" cxnId="{A27B9D82-BCB0-43FF-B9B1-04ED2D311E34}">
      <dgm:prSet/>
      <dgm:spPr/>
      <dgm:t>
        <a:bodyPr/>
        <a:lstStyle/>
        <a:p>
          <a:endParaRPr lang="nl-NL"/>
        </a:p>
      </dgm:t>
    </dgm:pt>
    <dgm:pt modelId="{7B6A1E58-AC35-4449-8C0E-BF4C1918B82A}">
      <dgm:prSet phldrT="[Tekst]"/>
      <dgm:spPr/>
      <dgm:t>
        <a:bodyPr/>
        <a:lstStyle/>
        <a:p>
          <a:r>
            <a:rPr lang="nl-NL" dirty="0" err="1">
              <a:solidFill>
                <a:schemeClr val="bg1"/>
              </a:solidFill>
            </a:rPr>
            <a:t>Bestuursvertegenwoordigers</a:t>
          </a:r>
          <a:r>
            <a:rPr lang="nl-NL" dirty="0">
              <a:solidFill>
                <a:schemeClr val="bg1"/>
              </a:solidFill>
            </a:rPr>
            <a:t> per bestuur om te helpen  (zie website </a:t>
          </a:r>
          <a:r>
            <a:rPr lang="nl-NL" dirty="0" err="1">
              <a:solidFill>
                <a:schemeClr val="bg1"/>
              </a:solidFill>
            </a:rPr>
            <a:t>naarhetvo</a:t>
          </a:r>
          <a:r>
            <a:rPr lang="nl-NL" dirty="0">
              <a:solidFill>
                <a:schemeClr val="bg1"/>
              </a:solidFill>
            </a:rPr>
            <a:t>)</a:t>
          </a:r>
        </a:p>
      </dgm:t>
    </dgm:pt>
    <dgm:pt modelId="{63979CEC-914D-43FE-B2AB-AC048B2CE7F1}" type="parTrans" cxnId="{0B2C23AD-FF96-4791-96D0-AB47C074FACC}">
      <dgm:prSet/>
      <dgm:spPr/>
      <dgm:t>
        <a:bodyPr/>
        <a:lstStyle/>
        <a:p>
          <a:endParaRPr lang="nl-NL"/>
        </a:p>
      </dgm:t>
    </dgm:pt>
    <dgm:pt modelId="{83A3F667-74C1-4D7F-956B-B706C55FD85C}" type="sibTrans" cxnId="{0B2C23AD-FF96-4791-96D0-AB47C074FACC}">
      <dgm:prSet/>
      <dgm:spPr/>
      <dgm:t>
        <a:bodyPr/>
        <a:lstStyle/>
        <a:p>
          <a:endParaRPr lang="nl-NL"/>
        </a:p>
      </dgm:t>
    </dgm:pt>
    <dgm:pt modelId="{E26B60B9-6498-4EC9-8C9E-EFFFDD440F04}">
      <dgm:prSet phldrT="[Tekst]"/>
      <dgm:spPr/>
      <dgm:t>
        <a:bodyPr/>
        <a:lstStyle/>
        <a:p>
          <a:r>
            <a:rPr lang="nl-NL" dirty="0">
              <a:solidFill>
                <a:schemeClr val="bg1"/>
              </a:solidFill>
            </a:rPr>
            <a:t>Na 1 februari ook de –</a:t>
          </a:r>
          <a:r>
            <a:rPr lang="nl-NL" dirty="0" err="1">
              <a:solidFill>
                <a:schemeClr val="bg1"/>
              </a:solidFill>
            </a:rPr>
            <a:t>naarhetvo</a:t>
          </a:r>
          <a:r>
            <a:rPr lang="nl-NL" dirty="0">
              <a:solidFill>
                <a:schemeClr val="bg1"/>
              </a:solidFill>
            </a:rPr>
            <a:t>-helpdesk</a:t>
          </a:r>
        </a:p>
      </dgm:t>
    </dgm:pt>
    <dgm:pt modelId="{0537DBD9-38BA-4991-8748-503B854EBDBA}" type="parTrans" cxnId="{ED634D46-6C6F-48C8-9059-26FE6225D37D}">
      <dgm:prSet/>
      <dgm:spPr/>
      <dgm:t>
        <a:bodyPr/>
        <a:lstStyle/>
        <a:p>
          <a:endParaRPr lang="nl-NL"/>
        </a:p>
      </dgm:t>
    </dgm:pt>
    <dgm:pt modelId="{B1807ADB-2471-4E29-9593-78DA53D53C74}" type="sibTrans" cxnId="{ED634D46-6C6F-48C8-9059-26FE6225D37D}">
      <dgm:prSet/>
      <dgm:spPr/>
      <dgm:t>
        <a:bodyPr/>
        <a:lstStyle/>
        <a:p>
          <a:endParaRPr lang="nl-NL"/>
        </a:p>
      </dgm:t>
    </dgm:pt>
    <dgm:pt modelId="{360181DF-9F7E-4CDE-B112-84D52C1CB7A9}" type="pres">
      <dgm:prSet presAssocID="{C9D21B7E-F965-4E7C-9290-C728ACF64830}" presName="diagram" presStyleCnt="0">
        <dgm:presLayoutVars>
          <dgm:dir/>
          <dgm:resizeHandles val="exact"/>
        </dgm:presLayoutVars>
      </dgm:prSet>
      <dgm:spPr/>
    </dgm:pt>
    <dgm:pt modelId="{1C546528-DD78-47CE-8BFF-F1F36D9A3802}" type="pres">
      <dgm:prSet presAssocID="{7EEB5110-038D-4C80-A198-1DBCB85EAE98}" presName="node" presStyleLbl="node1" presStyleIdx="0" presStyleCnt="3" custLinFactNeighborX="7000" custLinFactNeighborY="-50000">
        <dgm:presLayoutVars>
          <dgm:bulletEnabled val="1"/>
        </dgm:presLayoutVars>
      </dgm:prSet>
      <dgm:spPr/>
    </dgm:pt>
    <dgm:pt modelId="{6CC0BB7E-90C5-47A0-98B8-40A98EEF7529}" type="pres">
      <dgm:prSet presAssocID="{32EE2EC8-892D-4263-96EF-3F44717D9107}" presName="sibTrans" presStyleCnt="0"/>
      <dgm:spPr/>
    </dgm:pt>
    <dgm:pt modelId="{1F620BCA-0F92-42BA-89F6-8967F6537B8C}" type="pres">
      <dgm:prSet presAssocID="{7B6A1E58-AC35-4449-8C0E-BF4C1918B82A}" presName="node" presStyleLbl="node1" presStyleIdx="1" presStyleCnt="3" custLinFactNeighborX="5231" custLinFactNeighborY="-17955">
        <dgm:presLayoutVars>
          <dgm:bulletEnabled val="1"/>
        </dgm:presLayoutVars>
      </dgm:prSet>
      <dgm:spPr/>
    </dgm:pt>
    <dgm:pt modelId="{ECC7F35C-2292-4547-ADB6-C40FFE836952}" type="pres">
      <dgm:prSet presAssocID="{83A3F667-74C1-4D7F-956B-B706C55FD85C}" presName="sibTrans" presStyleCnt="0"/>
      <dgm:spPr/>
    </dgm:pt>
    <dgm:pt modelId="{27DF6A68-1F70-4F39-8D96-1914228CBBD7}" type="pres">
      <dgm:prSet presAssocID="{E26B60B9-6498-4EC9-8C9E-EFFFDD440F04}" presName="node" presStyleLbl="node1" presStyleIdx="2" presStyleCnt="3">
        <dgm:presLayoutVars>
          <dgm:bulletEnabled val="1"/>
        </dgm:presLayoutVars>
      </dgm:prSet>
      <dgm:spPr/>
    </dgm:pt>
  </dgm:ptLst>
  <dgm:cxnLst>
    <dgm:cxn modelId="{48A0CB1D-D6F2-41DF-BED1-D5810326ABBD}" type="presOf" srcId="{E26B60B9-6498-4EC9-8C9E-EFFFDD440F04}" destId="{27DF6A68-1F70-4F39-8D96-1914228CBBD7}" srcOrd="0" destOrd="0" presId="urn:microsoft.com/office/officeart/2005/8/layout/default"/>
    <dgm:cxn modelId="{67634636-A806-499D-B8E0-312D925DB99F}" type="presOf" srcId="{7B6A1E58-AC35-4449-8C0E-BF4C1918B82A}" destId="{1F620BCA-0F92-42BA-89F6-8967F6537B8C}" srcOrd="0" destOrd="0" presId="urn:microsoft.com/office/officeart/2005/8/layout/default"/>
    <dgm:cxn modelId="{ED634D46-6C6F-48C8-9059-26FE6225D37D}" srcId="{C9D21B7E-F965-4E7C-9290-C728ACF64830}" destId="{E26B60B9-6498-4EC9-8C9E-EFFFDD440F04}" srcOrd="2" destOrd="0" parTransId="{0537DBD9-38BA-4991-8748-503B854EBDBA}" sibTransId="{B1807ADB-2471-4E29-9593-78DA53D53C74}"/>
    <dgm:cxn modelId="{A27B9D82-BCB0-43FF-B9B1-04ED2D311E34}" srcId="{C9D21B7E-F965-4E7C-9290-C728ACF64830}" destId="{7EEB5110-038D-4C80-A198-1DBCB85EAE98}" srcOrd="0" destOrd="0" parTransId="{21AB0513-C839-44CC-B147-D9BC8C3BA857}" sibTransId="{32EE2EC8-892D-4263-96EF-3F44717D9107}"/>
    <dgm:cxn modelId="{FD763CA0-18E0-4141-90B8-E084F6CF884B}" type="presOf" srcId="{C9D21B7E-F965-4E7C-9290-C728ACF64830}" destId="{360181DF-9F7E-4CDE-B112-84D52C1CB7A9}" srcOrd="0" destOrd="0" presId="urn:microsoft.com/office/officeart/2005/8/layout/default"/>
    <dgm:cxn modelId="{0B2C23AD-FF96-4791-96D0-AB47C074FACC}" srcId="{C9D21B7E-F965-4E7C-9290-C728ACF64830}" destId="{7B6A1E58-AC35-4449-8C0E-BF4C1918B82A}" srcOrd="1" destOrd="0" parTransId="{63979CEC-914D-43FE-B2AB-AC048B2CE7F1}" sibTransId="{83A3F667-74C1-4D7F-956B-B706C55FD85C}"/>
    <dgm:cxn modelId="{FB92EBDB-6D87-41D3-B74E-0EBB288F6F8E}" type="presOf" srcId="{7EEB5110-038D-4C80-A198-1DBCB85EAE98}" destId="{1C546528-DD78-47CE-8BFF-F1F36D9A3802}" srcOrd="0" destOrd="0" presId="urn:microsoft.com/office/officeart/2005/8/layout/default"/>
    <dgm:cxn modelId="{B0AC3A3C-3207-4A57-9690-35BBADDAA1A9}" type="presParOf" srcId="{360181DF-9F7E-4CDE-B112-84D52C1CB7A9}" destId="{1C546528-DD78-47CE-8BFF-F1F36D9A3802}" srcOrd="0" destOrd="0" presId="urn:microsoft.com/office/officeart/2005/8/layout/default"/>
    <dgm:cxn modelId="{7E067479-83B8-4BA1-A2BE-5E92708AACD9}" type="presParOf" srcId="{360181DF-9F7E-4CDE-B112-84D52C1CB7A9}" destId="{6CC0BB7E-90C5-47A0-98B8-40A98EEF7529}" srcOrd="1" destOrd="0" presId="urn:microsoft.com/office/officeart/2005/8/layout/default"/>
    <dgm:cxn modelId="{1884C12C-FB9D-4B33-BC56-794EAC013C86}" type="presParOf" srcId="{360181DF-9F7E-4CDE-B112-84D52C1CB7A9}" destId="{1F620BCA-0F92-42BA-89F6-8967F6537B8C}" srcOrd="2" destOrd="0" presId="urn:microsoft.com/office/officeart/2005/8/layout/default"/>
    <dgm:cxn modelId="{D3413241-C7FF-44E6-AD71-CE8BA769AD18}" type="presParOf" srcId="{360181DF-9F7E-4CDE-B112-84D52C1CB7A9}" destId="{ECC7F35C-2292-4547-ADB6-C40FFE836952}" srcOrd="3" destOrd="0" presId="urn:microsoft.com/office/officeart/2005/8/layout/default"/>
    <dgm:cxn modelId="{D87132DD-F70A-4A99-8B33-BE0F0AEB7668}" type="presParOf" srcId="{360181DF-9F7E-4CDE-B112-84D52C1CB7A9}" destId="{27DF6A68-1F70-4F39-8D96-1914228CBBD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267D17-D20F-4EC6-BACD-8EDF4A898F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A7A7F6-02BB-4282-9B71-76A29DF31E3C}">
      <dgm:prSet/>
      <dgm:spPr/>
      <dgm:t>
        <a:bodyPr/>
        <a:lstStyle/>
        <a:p>
          <a:r>
            <a:rPr lang="nl-NL" dirty="0"/>
            <a:t>Doorstroomwet: data en positie herzien advies</a:t>
          </a:r>
          <a:endParaRPr lang="en-US" dirty="0"/>
        </a:p>
      </dgm:t>
    </dgm:pt>
    <dgm:pt modelId="{0D859436-3A38-40DD-AF26-F2F2F1CD5740}" type="parTrans" cxnId="{135A2EAF-8E78-4FBC-93E0-836962432277}">
      <dgm:prSet/>
      <dgm:spPr/>
      <dgm:t>
        <a:bodyPr/>
        <a:lstStyle/>
        <a:p>
          <a:endParaRPr lang="en-US"/>
        </a:p>
      </dgm:t>
    </dgm:pt>
    <dgm:pt modelId="{A9293421-F32B-4522-BD4F-FC12FF979E79}" type="sibTrans" cxnId="{135A2EAF-8E78-4FBC-93E0-836962432277}">
      <dgm:prSet/>
      <dgm:spPr/>
      <dgm:t>
        <a:bodyPr/>
        <a:lstStyle/>
        <a:p>
          <a:endParaRPr lang="en-US"/>
        </a:p>
      </dgm:t>
    </dgm:pt>
    <dgm:pt modelId="{DC33FE90-26EA-45EE-865D-53397AA94B4F}" type="pres">
      <dgm:prSet presAssocID="{92267D17-D20F-4EC6-BACD-8EDF4A898F15}" presName="linear" presStyleCnt="0">
        <dgm:presLayoutVars>
          <dgm:animLvl val="lvl"/>
          <dgm:resizeHandles val="exact"/>
        </dgm:presLayoutVars>
      </dgm:prSet>
      <dgm:spPr/>
    </dgm:pt>
    <dgm:pt modelId="{D008100C-1917-4663-819C-5D41F8C404AF}" type="pres">
      <dgm:prSet presAssocID="{85A7A7F6-02BB-4282-9B71-76A29DF31E3C}" presName="parentText" presStyleLbl="node1" presStyleIdx="0" presStyleCnt="1">
        <dgm:presLayoutVars>
          <dgm:chMax val="0"/>
          <dgm:bulletEnabled val="1"/>
        </dgm:presLayoutVars>
      </dgm:prSet>
      <dgm:spPr/>
    </dgm:pt>
  </dgm:ptLst>
  <dgm:cxnLst>
    <dgm:cxn modelId="{4B90827A-8B82-45E2-8169-0A32B40D8CB4}" type="presOf" srcId="{85A7A7F6-02BB-4282-9B71-76A29DF31E3C}" destId="{D008100C-1917-4663-819C-5D41F8C404AF}" srcOrd="0" destOrd="0" presId="urn:microsoft.com/office/officeart/2005/8/layout/vList2"/>
    <dgm:cxn modelId="{135A2EAF-8E78-4FBC-93E0-836962432277}" srcId="{92267D17-D20F-4EC6-BACD-8EDF4A898F15}" destId="{85A7A7F6-02BB-4282-9B71-76A29DF31E3C}" srcOrd="0" destOrd="0" parTransId="{0D859436-3A38-40DD-AF26-F2F2F1CD5740}" sibTransId="{A9293421-F32B-4522-BD4F-FC12FF979E79}"/>
    <dgm:cxn modelId="{C76D46E1-7403-4133-80B8-D8E84DCFFE65}" type="presOf" srcId="{92267D17-D20F-4EC6-BACD-8EDF4A898F15}" destId="{DC33FE90-26EA-45EE-865D-53397AA94B4F}" srcOrd="0" destOrd="0" presId="urn:microsoft.com/office/officeart/2005/8/layout/vList2"/>
    <dgm:cxn modelId="{D8A204D4-7EEF-4C92-AD28-7D1DE0993572}" type="presParOf" srcId="{DC33FE90-26EA-45EE-865D-53397AA94B4F}" destId="{D008100C-1917-4663-819C-5D41F8C404A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4874B8-318B-4D33-BB09-27C248F46957}"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C546286E-22DF-41B3-B8C3-C26F71FE50D5}">
      <dgm:prSet/>
      <dgm:spPr/>
      <dgm:t>
        <a:bodyPr/>
        <a:lstStyle/>
        <a:p>
          <a:r>
            <a:rPr lang="nl-NL" dirty="0"/>
            <a:t>10-31 januari: voorlopig advies</a:t>
          </a:r>
        </a:p>
      </dgm:t>
    </dgm:pt>
    <dgm:pt modelId="{7C2E868F-B2A7-4C0A-B22A-EB1A404CC864}" type="parTrans" cxnId="{B2A567E7-3523-466F-A4C7-CBBF9E09F9DD}">
      <dgm:prSet/>
      <dgm:spPr/>
      <dgm:t>
        <a:bodyPr/>
        <a:lstStyle/>
        <a:p>
          <a:endParaRPr lang="nl-NL"/>
        </a:p>
      </dgm:t>
    </dgm:pt>
    <dgm:pt modelId="{D45C55AF-ECB4-46E3-8827-8974D86FEB7F}" type="sibTrans" cxnId="{B2A567E7-3523-466F-A4C7-CBBF9E09F9DD}">
      <dgm:prSet/>
      <dgm:spPr/>
      <dgm:t>
        <a:bodyPr/>
        <a:lstStyle/>
        <a:p>
          <a:endParaRPr lang="nl-NL"/>
        </a:p>
      </dgm:t>
    </dgm:pt>
    <dgm:pt modelId="{F556B36C-7D8A-425E-95A8-BD0BAFDF4FC3}">
      <dgm:prSet/>
      <dgm:spPr/>
      <dgm:t>
        <a:bodyPr/>
        <a:lstStyle/>
        <a:p>
          <a:r>
            <a:rPr lang="nl-NL" dirty="0"/>
            <a:t>Eerste twee weken februari: doorstroomtoets</a:t>
          </a:r>
        </a:p>
      </dgm:t>
    </dgm:pt>
    <dgm:pt modelId="{DB9FE346-96F9-49FE-B3DA-9C9AF41E3A32}" type="parTrans" cxnId="{F353C9D0-E07D-474B-BC94-6F4E03D149F6}">
      <dgm:prSet/>
      <dgm:spPr/>
      <dgm:t>
        <a:bodyPr/>
        <a:lstStyle/>
        <a:p>
          <a:endParaRPr lang="nl-NL"/>
        </a:p>
      </dgm:t>
    </dgm:pt>
    <dgm:pt modelId="{0379B019-28B4-4E90-BFC0-ED54BECBF819}" type="sibTrans" cxnId="{F353C9D0-E07D-474B-BC94-6F4E03D149F6}">
      <dgm:prSet/>
      <dgm:spPr/>
      <dgm:t>
        <a:bodyPr/>
        <a:lstStyle/>
        <a:p>
          <a:endParaRPr lang="nl-NL"/>
        </a:p>
      </dgm:t>
    </dgm:pt>
    <dgm:pt modelId="{BA756303-DBF6-4C3E-911C-91D823ECB0CE}">
      <dgm:prSet/>
      <dgm:spPr/>
      <dgm:t>
        <a:bodyPr/>
        <a:lstStyle/>
        <a:p>
          <a:r>
            <a:rPr lang="nl-NL" dirty="0"/>
            <a:t>15 maart: uitslag doorstroomtoets</a:t>
          </a:r>
        </a:p>
      </dgm:t>
    </dgm:pt>
    <dgm:pt modelId="{90C12530-A674-45CC-A3EA-11CEA4AEAC4D}" type="parTrans" cxnId="{B9C16583-FA03-4144-B0E5-9CE71DFF269D}">
      <dgm:prSet/>
      <dgm:spPr/>
      <dgm:t>
        <a:bodyPr/>
        <a:lstStyle/>
        <a:p>
          <a:endParaRPr lang="nl-NL"/>
        </a:p>
      </dgm:t>
    </dgm:pt>
    <dgm:pt modelId="{D6C40E8B-88A9-49F2-9283-09CF15AF689C}" type="sibTrans" cxnId="{B9C16583-FA03-4144-B0E5-9CE71DFF269D}">
      <dgm:prSet/>
      <dgm:spPr/>
      <dgm:t>
        <a:bodyPr/>
        <a:lstStyle/>
        <a:p>
          <a:endParaRPr lang="nl-NL"/>
        </a:p>
      </dgm:t>
    </dgm:pt>
    <dgm:pt modelId="{3C058894-F902-48A1-B112-8AB3E77D985F}">
      <dgm:prSet/>
      <dgm:spPr/>
      <dgm:t>
        <a:bodyPr/>
        <a:lstStyle/>
        <a:p>
          <a:r>
            <a:rPr lang="nl-NL" dirty="0"/>
            <a:t>Uiterlijk 24 maart definitief advies</a:t>
          </a:r>
        </a:p>
      </dgm:t>
    </dgm:pt>
    <dgm:pt modelId="{E4EE4EA1-6181-40EA-931F-189C45ED8361}" type="parTrans" cxnId="{2C085752-8E59-4B41-8FE3-4611BF529DA5}">
      <dgm:prSet/>
      <dgm:spPr/>
      <dgm:t>
        <a:bodyPr/>
        <a:lstStyle/>
        <a:p>
          <a:endParaRPr lang="nl-NL"/>
        </a:p>
      </dgm:t>
    </dgm:pt>
    <dgm:pt modelId="{70DF80F6-8519-40C9-9139-52304E52636A}" type="sibTrans" cxnId="{2C085752-8E59-4B41-8FE3-4611BF529DA5}">
      <dgm:prSet/>
      <dgm:spPr/>
      <dgm:t>
        <a:bodyPr/>
        <a:lstStyle/>
        <a:p>
          <a:endParaRPr lang="nl-NL"/>
        </a:p>
      </dgm:t>
    </dgm:pt>
    <dgm:pt modelId="{64BA066A-9AD5-4ABC-828A-F60CCC14C900}">
      <dgm:prSet/>
      <dgm:spPr/>
      <dgm:t>
        <a:bodyPr/>
        <a:lstStyle/>
        <a:p>
          <a:r>
            <a:rPr lang="nl-NL" dirty="0"/>
            <a:t>Aanmelden VO 25 maart t/m 31 maart</a:t>
          </a:r>
        </a:p>
      </dgm:t>
    </dgm:pt>
    <dgm:pt modelId="{24B32CE1-B7F5-418D-9237-93A9B6641A0D}" type="parTrans" cxnId="{1AFFED72-0F24-43A2-8A83-9BB61E45A73A}">
      <dgm:prSet/>
      <dgm:spPr/>
      <dgm:t>
        <a:bodyPr/>
        <a:lstStyle/>
        <a:p>
          <a:endParaRPr lang="nl-NL"/>
        </a:p>
      </dgm:t>
    </dgm:pt>
    <dgm:pt modelId="{5ABD68F5-D841-4B32-8492-250AECBF4362}" type="sibTrans" cxnId="{1AFFED72-0F24-43A2-8A83-9BB61E45A73A}">
      <dgm:prSet/>
      <dgm:spPr/>
      <dgm:t>
        <a:bodyPr/>
        <a:lstStyle/>
        <a:p>
          <a:endParaRPr lang="nl-NL"/>
        </a:p>
      </dgm:t>
    </dgm:pt>
    <dgm:pt modelId="{8D8F88F2-3ED8-498F-B7BA-3BEA693F9C2E}">
      <dgm:prSet/>
      <dgm:spPr/>
      <dgm:t>
        <a:bodyPr/>
        <a:lstStyle/>
        <a:p>
          <a:r>
            <a:rPr lang="nl-NL" dirty="0"/>
            <a:t>Uiterlijke datum afwijzingen VO: 19 april</a:t>
          </a:r>
        </a:p>
      </dgm:t>
    </dgm:pt>
    <dgm:pt modelId="{20AB9667-0667-40C2-83E8-E3E0418B526C}" type="parTrans" cxnId="{233A9F8F-2932-4A42-8CB7-18FF01B71106}">
      <dgm:prSet/>
      <dgm:spPr/>
      <dgm:t>
        <a:bodyPr/>
        <a:lstStyle/>
        <a:p>
          <a:endParaRPr lang="nl-NL"/>
        </a:p>
      </dgm:t>
    </dgm:pt>
    <dgm:pt modelId="{57827138-849F-4F3F-A23A-18C9F51A37A8}" type="sibTrans" cxnId="{233A9F8F-2932-4A42-8CB7-18FF01B71106}">
      <dgm:prSet/>
      <dgm:spPr/>
      <dgm:t>
        <a:bodyPr/>
        <a:lstStyle/>
        <a:p>
          <a:endParaRPr lang="nl-NL"/>
        </a:p>
      </dgm:t>
    </dgm:pt>
    <dgm:pt modelId="{55E7BB09-45D7-402E-AE96-29ABA1249F1E}">
      <dgm:prSet/>
      <dgm:spPr/>
      <dgm:t>
        <a:bodyPr/>
        <a:lstStyle/>
        <a:p>
          <a:r>
            <a:rPr lang="nl-NL" dirty="0"/>
            <a:t>Uitslag loting en plaatsing: 25 april</a:t>
          </a:r>
        </a:p>
      </dgm:t>
    </dgm:pt>
    <dgm:pt modelId="{75D498F5-C0E1-425D-976B-DC0D9B03DF8A}" type="parTrans" cxnId="{EF21A1A4-6443-491F-A069-7A91B609F2BB}">
      <dgm:prSet/>
      <dgm:spPr/>
      <dgm:t>
        <a:bodyPr/>
        <a:lstStyle/>
        <a:p>
          <a:endParaRPr lang="nl-NL"/>
        </a:p>
      </dgm:t>
    </dgm:pt>
    <dgm:pt modelId="{CE88BC9F-D8F8-479B-938C-A43130280445}" type="sibTrans" cxnId="{EF21A1A4-6443-491F-A069-7A91B609F2BB}">
      <dgm:prSet/>
      <dgm:spPr/>
      <dgm:t>
        <a:bodyPr/>
        <a:lstStyle/>
        <a:p>
          <a:endParaRPr lang="nl-NL"/>
        </a:p>
      </dgm:t>
    </dgm:pt>
    <dgm:pt modelId="{3D1D5131-178D-4CA4-AA6F-664622068839}">
      <dgm:prSet/>
      <dgm:spPr/>
      <dgm:t>
        <a:bodyPr/>
        <a:lstStyle/>
        <a:p>
          <a:r>
            <a:rPr lang="nl-NL" dirty="0"/>
            <a:t>Aanmelden VSO t/m </a:t>
          </a:r>
          <a:r>
            <a:rPr lang="nl-NL"/>
            <a:t>31 maart</a:t>
          </a:r>
          <a:endParaRPr lang="nl-NL" dirty="0"/>
        </a:p>
      </dgm:t>
    </dgm:pt>
    <dgm:pt modelId="{128A4B3C-B8D6-414C-BB8B-B1F046C776A5}" type="parTrans" cxnId="{67AFE9B2-D2F7-406B-9BE9-8843D3932677}">
      <dgm:prSet/>
      <dgm:spPr/>
    </dgm:pt>
    <dgm:pt modelId="{63C64C9D-BEC9-4849-B9C2-39D5F97C07C3}" type="sibTrans" cxnId="{67AFE9B2-D2F7-406B-9BE9-8843D3932677}">
      <dgm:prSet/>
      <dgm:spPr/>
    </dgm:pt>
    <dgm:pt modelId="{CBB85A25-EE08-4B26-B231-EAEEA9A1762D}" type="pres">
      <dgm:prSet presAssocID="{734874B8-318B-4D33-BB09-27C248F46957}" presName="diagram" presStyleCnt="0">
        <dgm:presLayoutVars>
          <dgm:dir/>
          <dgm:resizeHandles val="exact"/>
        </dgm:presLayoutVars>
      </dgm:prSet>
      <dgm:spPr/>
    </dgm:pt>
    <dgm:pt modelId="{132F0F84-4223-427B-B3A0-C8CD54ACC7D0}" type="pres">
      <dgm:prSet presAssocID="{C546286E-22DF-41B3-B8C3-C26F71FE50D5}" presName="node" presStyleLbl="node1" presStyleIdx="0" presStyleCnt="8">
        <dgm:presLayoutVars>
          <dgm:bulletEnabled val="1"/>
        </dgm:presLayoutVars>
      </dgm:prSet>
      <dgm:spPr/>
    </dgm:pt>
    <dgm:pt modelId="{4F349C8A-821E-4070-8774-6AD82035630D}" type="pres">
      <dgm:prSet presAssocID="{D45C55AF-ECB4-46E3-8827-8974D86FEB7F}" presName="sibTrans" presStyleCnt="0"/>
      <dgm:spPr/>
    </dgm:pt>
    <dgm:pt modelId="{259E9FEF-3D76-4C8A-8CCE-468C80FCB637}" type="pres">
      <dgm:prSet presAssocID="{F556B36C-7D8A-425E-95A8-BD0BAFDF4FC3}" presName="node" presStyleLbl="node1" presStyleIdx="1" presStyleCnt="8">
        <dgm:presLayoutVars>
          <dgm:bulletEnabled val="1"/>
        </dgm:presLayoutVars>
      </dgm:prSet>
      <dgm:spPr/>
    </dgm:pt>
    <dgm:pt modelId="{F2841DA1-4CB3-4689-A470-D5740D17E511}" type="pres">
      <dgm:prSet presAssocID="{0379B019-28B4-4E90-BFC0-ED54BECBF819}" presName="sibTrans" presStyleCnt="0"/>
      <dgm:spPr/>
    </dgm:pt>
    <dgm:pt modelId="{8ABF69D8-D71D-490D-9C10-902AC191FE66}" type="pres">
      <dgm:prSet presAssocID="{BA756303-DBF6-4C3E-911C-91D823ECB0CE}" presName="node" presStyleLbl="node1" presStyleIdx="2" presStyleCnt="8">
        <dgm:presLayoutVars>
          <dgm:bulletEnabled val="1"/>
        </dgm:presLayoutVars>
      </dgm:prSet>
      <dgm:spPr/>
    </dgm:pt>
    <dgm:pt modelId="{58280C08-82A4-40BA-914C-1E7ABAAE31EC}" type="pres">
      <dgm:prSet presAssocID="{D6C40E8B-88A9-49F2-9283-09CF15AF689C}" presName="sibTrans" presStyleCnt="0"/>
      <dgm:spPr/>
    </dgm:pt>
    <dgm:pt modelId="{CAF2B479-F0EA-4DA1-A1FC-D605107B4339}" type="pres">
      <dgm:prSet presAssocID="{3C058894-F902-48A1-B112-8AB3E77D985F}" presName="node" presStyleLbl="node1" presStyleIdx="3" presStyleCnt="8">
        <dgm:presLayoutVars>
          <dgm:bulletEnabled val="1"/>
        </dgm:presLayoutVars>
      </dgm:prSet>
      <dgm:spPr/>
    </dgm:pt>
    <dgm:pt modelId="{3BE8B7CE-43B3-4DE3-BFF3-E2059211278A}" type="pres">
      <dgm:prSet presAssocID="{70DF80F6-8519-40C9-9139-52304E52636A}" presName="sibTrans" presStyleCnt="0"/>
      <dgm:spPr/>
    </dgm:pt>
    <dgm:pt modelId="{4E7D273F-C883-40A4-9D23-946547D422D9}" type="pres">
      <dgm:prSet presAssocID="{64BA066A-9AD5-4ABC-828A-F60CCC14C900}" presName="node" presStyleLbl="node1" presStyleIdx="4" presStyleCnt="8">
        <dgm:presLayoutVars>
          <dgm:bulletEnabled val="1"/>
        </dgm:presLayoutVars>
      </dgm:prSet>
      <dgm:spPr/>
    </dgm:pt>
    <dgm:pt modelId="{822771C4-02B3-4711-829F-08E97DE1DC8D}" type="pres">
      <dgm:prSet presAssocID="{5ABD68F5-D841-4B32-8492-250AECBF4362}" presName="sibTrans" presStyleCnt="0"/>
      <dgm:spPr/>
    </dgm:pt>
    <dgm:pt modelId="{6681CF75-F8FD-4ED4-9F04-6EF67E6FB25D}" type="pres">
      <dgm:prSet presAssocID="{3D1D5131-178D-4CA4-AA6F-664622068839}" presName="node" presStyleLbl="node1" presStyleIdx="5" presStyleCnt="8">
        <dgm:presLayoutVars>
          <dgm:bulletEnabled val="1"/>
        </dgm:presLayoutVars>
      </dgm:prSet>
      <dgm:spPr/>
    </dgm:pt>
    <dgm:pt modelId="{28AB1078-92D8-459E-95D8-C7335FBDC7DB}" type="pres">
      <dgm:prSet presAssocID="{63C64C9D-BEC9-4849-B9C2-39D5F97C07C3}" presName="sibTrans" presStyleCnt="0"/>
      <dgm:spPr/>
    </dgm:pt>
    <dgm:pt modelId="{5E41B234-41C4-4EB8-B64A-D0DEE44FB9F1}" type="pres">
      <dgm:prSet presAssocID="{8D8F88F2-3ED8-498F-B7BA-3BEA693F9C2E}" presName="node" presStyleLbl="node1" presStyleIdx="6" presStyleCnt="8">
        <dgm:presLayoutVars>
          <dgm:bulletEnabled val="1"/>
        </dgm:presLayoutVars>
      </dgm:prSet>
      <dgm:spPr/>
    </dgm:pt>
    <dgm:pt modelId="{D93E860D-BA7B-4E7B-A3FC-DF4878354F7E}" type="pres">
      <dgm:prSet presAssocID="{57827138-849F-4F3F-A23A-18C9F51A37A8}" presName="sibTrans" presStyleCnt="0"/>
      <dgm:spPr/>
    </dgm:pt>
    <dgm:pt modelId="{0175BA36-30E5-4ADF-B88D-4A502AEED924}" type="pres">
      <dgm:prSet presAssocID="{55E7BB09-45D7-402E-AE96-29ABA1249F1E}" presName="node" presStyleLbl="node1" presStyleIdx="7" presStyleCnt="8">
        <dgm:presLayoutVars>
          <dgm:bulletEnabled val="1"/>
        </dgm:presLayoutVars>
      </dgm:prSet>
      <dgm:spPr/>
    </dgm:pt>
  </dgm:ptLst>
  <dgm:cxnLst>
    <dgm:cxn modelId="{B8036602-D28D-4590-B9D9-6CF66B0124F1}" type="presOf" srcId="{3D1D5131-178D-4CA4-AA6F-664622068839}" destId="{6681CF75-F8FD-4ED4-9F04-6EF67E6FB25D}" srcOrd="0" destOrd="0" presId="urn:microsoft.com/office/officeart/2005/8/layout/default"/>
    <dgm:cxn modelId="{3C461516-FF2C-45E0-97E0-C7BB70302E5A}" type="presOf" srcId="{55E7BB09-45D7-402E-AE96-29ABA1249F1E}" destId="{0175BA36-30E5-4ADF-B88D-4A502AEED924}" srcOrd="0" destOrd="0" presId="urn:microsoft.com/office/officeart/2005/8/layout/default"/>
    <dgm:cxn modelId="{D7F6EF21-FD92-46F1-9025-E4A0F0A5EF49}" type="presOf" srcId="{BA756303-DBF6-4C3E-911C-91D823ECB0CE}" destId="{8ABF69D8-D71D-490D-9C10-902AC191FE66}" srcOrd="0" destOrd="0" presId="urn:microsoft.com/office/officeart/2005/8/layout/default"/>
    <dgm:cxn modelId="{DB7ABD39-53E9-437C-899C-6536FD203211}" type="presOf" srcId="{C546286E-22DF-41B3-B8C3-C26F71FE50D5}" destId="{132F0F84-4223-427B-B3A0-C8CD54ACC7D0}" srcOrd="0" destOrd="0" presId="urn:microsoft.com/office/officeart/2005/8/layout/default"/>
    <dgm:cxn modelId="{2C085752-8E59-4B41-8FE3-4611BF529DA5}" srcId="{734874B8-318B-4D33-BB09-27C248F46957}" destId="{3C058894-F902-48A1-B112-8AB3E77D985F}" srcOrd="3" destOrd="0" parTransId="{E4EE4EA1-6181-40EA-931F-189C45ED8361}" sibTransId="{70DF80F6-8519-40C9-9139-52304E52636A}"/>
    <dgm:cxn modelId="{1AFFED72-0F24-43A2-8A83-9BB61E45A73A}" srcId="{734874B8-318B-4D33-BB09-27C248F46957}" destId="{64BA066A-9AD5-4ABC-828A-F60CCC14C900}" srcOrd="4" destOrd="0" parTransId="{24B32CE1-B7F5-418D-9237-93A9B6641A0D}" sibTransId="{5ABD68F5-D841-4B32-8492-250AECBF4362}"/>
    <dgm:cxn modelId="{18A8AB55-7B07-432E-94B9-D78EC10D57E2}" type="presOf" srcId="{734874B8-318B-4D33-BB09-27C248F46957}" destId="{CBB85A25-EE08-4B26-B231-EAEEA9A1762D}" srcOrd="0" destOrd="0" presId="urn:microsoft.com/office/officeart/2005/8/layout/default"/>
    <dgm:cxn modelId="{B9C16583-FA03-4144-B0E5-9CE71DFF269D}" srcId="{734874B8-318B-4D33-BB09-27C248F46957}" destId="{BA756303-DBF6-4C3E-911C-91D823ECB0CE}" srcOrd="2" destOrd="0" parTransId="{90C12530-A674-45CC-A3EA-11CEA4AEAC4D}" sibTransId="{D6C40E8B-88A9-49F2-9283-09CF15AF689C}"/>
    <dgm:cxn modelId="{233A9F8F-2932-4A42-8CB7-18FF01B71106}" srcId="{734874B8-318B-4D33-BB09-27C248F46957}" destId="{8D8F88F2-3ED8-498F-B7BA-3BEA693F9C2E}" srcOrd="6" destOrd="0" parTransId="{20AB9667-0667-40C2-83E8-E3E0418B526C}" sibTransId="{57827138-849F-4F3F-A23A-18C9F51A37A8}"/>
    <dgm:cxn modelId="{81A0649D-9D6D-454D-92B9-BA7C35A0E3BB}" type="presOf" srcId="{8D8F88F2-3ED8-498F-B7BA-3BEA693F9C2E}" destId="{5E41B234-41C4-4EB8-B64A-D0DEE44FB9F1}" srcOrd="0" destOrd="0" presId="urn:microsoft.com/office/officeart/2005/8/layout/default"/>
    <dgm:cxn modelId="{EF21A1A4-6443-491F-A069-7A91B609F2BB}" srcId="{734874B8-318B-4D33-BB09-27C248F46957}" destId="{55E7BB09-45D7-402E-AE96-29ABA1249F1E}" srcOrd="7" destOrd="0" parTransId="{75D498F5-C0E1-425D-976B-DC0D9B03DF8A}" sibTransId="{CE88BC9F-D8F8-479B-938C-A43130280445}"/>
    <dgm:cxn modelId="{67AFE9B2-D2F7-406B-9BE9-8843D3932677}" srcId="{734874B8-318B-4D33-BB09-27C248F46957}" destId="{3D1D5131-178D-4CA4-AA6F-664622068839}" srcOrd="5" destOrd="0" parTransId="{128A4B3C-B8D6-414C-BB8B-B1F046C776A5}" sibTransId="{63C64C9D-BEC9-4849-B9C2-39D5F97C07C3}"/>
    <dgm:cxn modelId="{F353C9D0-E07D-474B-BC94-6F4E03D149F6}" srcId="{734874B8-318B-4D33-BB09-27C248F46957}" destId="{F556B36C-7D8A-425E-95A8-BD0BAFDF4FC3}" srcOrd="1" destOrd="0" parTransId="{DB9FE346-96F9-49FE-B3DA-9C9AF41E3A32}" sibTransId="{0379B019-28B4-4E90-BFC0-ED54BECBF819}"/>
    <dgm:cxn modelId="{C65337DD-B364-45E1-9061-BE8BF53E5766}" type="presOf" srcId="{64BA066A-9AD5-4ABC-828A-F60CCC14C900}" destId="{4E7D273F-C883-40A4-9D23-946547D422D9}" srcOrd="0" destOrd="0" presId="urn:microsoft.com/office/officeart/2005/8/layout/default"/>
    <dgm:cxn modelId="{5AB90CE7-B94B-4199-A026-35C5403D3FB4}" type="presOf" srcId="{3C058894-F902-48A1-B112-8AB3E77D985F}" destId="{CAF2B479-F0EA-4DA1-A1FC-D605107B4339}" srcOrd="0" destOrd="0" presId="urn:microsoft.com/office/officeart/2005/8/layout/default"/>
    <dgm:cxn modelId="{B2A567E7-3523-466F-A4C7-CBBF9E09F9DD}" srcId="{734874B8-318B-4D33-BB09-27C248F46957}" destId="{C546286E-22DF-41B3-B8C3-C26F71FE50D5}" srcOrd="0" destOrd="0" parTransId="{7C2E868F-B2A7-4C0A-B22A-EB1A404CC864}" sibTransId="{D45C55AF-ECB4-46E3-8827-8974D86FEB7F}"/>
    <dgm:cxn modelId="{38DE58EC-9107-4574-9519-17A7A5F4E05E}" type="presOf" srcId="{F556B36C-7D8A-425E-95A8-BD0BAFDF4FC3}" destId="{259E9FEF-3D76-4C8A-8CCE-468C80FCB637}" srcOrd="0" destOrd="0" presId="urn:microsoft.com/office/officeart/2005/8/layout/default"/>
    <dgm:cxn modelId="{0F7E9B22-7243-4BB9-9F36-BAC1DE695044}" type="presParOf" srcId="{CBB85A25-EE08-4B26-B231-EAEEA9A1762D}" destId="{132F0F84-4223-427B-B3A0-C8CD54ACC7D0}" srcOrd="0" destOrd="0" presId="urn:microsoft.com/office/officeart/2005/8/layout/default"/>
    <dgm:cxn modelId="{18821F87-14DC-4F71-AF86-3531623BF625}" type="presParOf" srcId="{CBB85A25-EE08-4B26-B231-EAEEA9A1762D}" destId="{4F349C8A-821E-4070-8774-6AD82035630D}" srcOrd="1" destOrd="0" presId="urn:microsoft.com/office/officeart/2005/8/layout/default"/>
    <dgm:cxn modelId="{99E37653-38C9-4297-9CE1-A6DC8826E455}" type="presParOf" srcId="{CBB85A25-EE08-4B26-B231-EAEEA9A1762D}" destId="{259E9FEF-3D76-4C8A-8CCE-468C80FCB637}" srcOrd="2" destOrd="0" presId="urn:microsoft.com/office/officeart/2005/8/layout/default"/>
    <dgm:cxn modelId="{611BA573-5761-4EA0-B8F5-C69F5A877887}" type="presParOf" srcId="{CBB85A25-EE08-4B26-B231-EAEEA9A1762D}" destId="{F2841DA1-4CB3-4689-A470-D5740D17E511}" srcOrd="3" destOrd="0" presId="urn:microsoft.com/office/officeart/2005/8/layout/default"/>
    <dgm:cxn modelId="{D272A063-EE3C-4702-BAD9-FB206EC835C1}" type="presParOf" srcId="{CBB85A25-EE08-4B26-B231-EAEEA9A1762D}" destId="{8ABF69D8-D71D-490D-9C10-902AC191FE66}" srcOrd="4" destOrd="0" presId="urn:microsoft.com/office/officeart/2005/8/layout/default"/>
    <dgm:cxn modelId="{580628CA-24AD-4B02-BB54-4FE3160B6134}" type="presParOf" srcId="{CBB85A25-EE08-4B26-B231-EAEEA9A1762D}" destId="{58280C08-82A4-40BA-914C-1E7ABAAE31EC}" srcOrd="5" destOrd="0" presId="urn:microsoft.com/office/officeart/2005/8/layout/default"/>
    <dgm:cxn modelId="{DB0D2332-D51B-4A25-A412-5699AF6F8F8C}" type="presParOf" srcId="{CBB85A25-EE08-4B26-B231-EAEEA9A1762D}" destId="{CAF2B479-F0EA-4DA1-A1FC-D605107B4339}" srcOrd="6" destOrd="0" presId="urn:microsoft.com/office/officeart/2005/8/layout/default"/>
    <dgm:cxn modelId="{FED4B497-2C28-4977-94CD-E9611EB0B48E}" type="presParOf" srcId="{CBB85A25-EE08-4B26-B231-EAEEA9A1762D}" destId="{3BE8B7CE-43B3-4DE3-BFF3-E2059211278A}" srcOrd="7" destOrd="0" presId="urn:microsoft.com/office/officeart/2005/8/layout/default"/>
    <dgm:cxn modelId="{BA916A73-9BAA-47D0-90A4-2B001EE6E5B5}" type="presParOf" srcId="{CBB85A25-EE08-4B26-B231-EAEEA9A1762D}" destId="{4E7D273F-C883-40A4-9D23-946547D422D9}" srcOrd="8" destOrd="0" presId="urn:microsoft.com/office/officeart/2005/8/layout/default"/>
    <dgm:cxn modelId="{4DB37E02-2EB9-417E-9E4B-54950D837C68}" type="presParOf" srcId="{CBB85A25-EE08-4B26-B231-EAEEA9A1762D}" destId="{822771C4-02B3-4711-829F-08E97DE1DC8D}" srcOrd="9" destOrd="0" presId="urn:microsoft.com/office/officeart/2005/8/layout/default"/>
    <dgm:cxn modelId="{6F58FEDA-18DB-4942-A004-9E0CEAA18FDC}" type="presParOf" srcId="{CBB85A25-EE08-4B26-B231-EAEEA9A1762D}" destId="{6681CF75-F8FD-4ED4-9F04-6EF67E6FB25D}" srcOrd="10" destOrd="0" presId="urn:microsoft.com/office/officeart/2005/8/layout/default"/>
    <dgm:cxn modelId="{0FBC17A0-392B-4BC1-9DEA-8D93075773F2}" type="presParOf" srcId="{CBB85A25-EE08-4B26-B231-EAEEA9A1762D}" destId="{28AB1078-92D8-459E-95D8-C7335FBDC7DB}" srcOrd="11" destOrd="0" presId="urn:microsoft.com/office/officeart/2005/8/layout/default"/>
    <dgm:cxn modelId="{43BAD9C2-1E1C-44F1-90D8-06113A62AEED}" type="presParOf" srcId="{CBB85A25-EE08-4B26-B231-EAEEA9A1762D}" destId="{5E41B234-41C4-4EB8-B64A-D0DEE44FB9F1}" srcOrd="12" destOrd="0" presId="urn:microsoft.com/office/officeart/2005/8/layout/default"/>
    <dgm:cxn modelId="{DE7BDF65-F78A-486E-AED4-B56F730BE667}" type="presParOf" srcId="{CBB85A25-EE08-4B26-B231-EAEEA9A1762D}" destId="{D93E860D-BA7B-4E7B-A3FC-DF4878354F7E}" srcOrd="13" destOrd="0" presId="urn:microsoft.com/office/officeart/2005/8/layout/default"/>
    <dgm:cxn modelId="{E83550AC-5981-4A73-8434-B06E3C393047}" type="presParOf" srcId="{CBB85A25-EE08-4B26-B231-EAEEA9A1762D}" destId="{0175BA36-30E5-4ADF-B88D-4A502AEED92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26B06B-EEC9-4276-A934-49281CD32C5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nl-NL"/>
        </a:p>
      </dgm:t>
    </dgm:pt>
    <dgm:pt modelId="{BBA46760-E4BF-4A53-91A3-26EC7F33E02C}">
      <dgm:prSet/>
      <dgm:spPr/>
      <dgm:t>
        <a:bodyPr/>
        <a:lstStyle/>
        <a:p>
          <a:r>
            <a:rPr lang="nl-NL" b="0" i="0" dirty="0"/>
            <a:t>Krijgt de leerling een hoger </a:t>
          </a:r>
          <a:r>
            <a:rPr lang="nl-NL" b="0" i="0" dirty="0" err="1"/>
            <a:t>toetsadvies</a:t>
          </a:r>
          <a:r>
            <a:rPr lang="nl-NL" b="0" i="0" dirty="0"/>
            <a:t> dan het voorlopig schooladvies? Dan geeft de school een hoger definitief schooladvies. Alleen als het in het belang van de leerling is, kan de school besluiten het advies niet aan te passen naar het niveau die de doorstroomtoets weergeeft. De school moet motiveren.</a:t>
          </a:r>
          <a:endParaRPr lang="nl-NL" dirty="0"/>
        </a:p>
      </dgm:t>
    </dgm:pt>
    <dgm:pt modelId="{289E5980-59DA-4AF7-A41B-AD22DC196E5B}" type="parTrans" cxnId="{B1988249-207C-420B-8A4C-96992282D3EB}">
      <dgm:prSet/>
      <dgm:spPr/>
      <dgm:t>
        <a:bodyPr/>
        <a:lstStyle/>
        <a:p>
          <a:endParaRPr lang="nl-NL"/>
        </a:p>
      </dgm:t>
    </dgm:pt>
    <dgm:pt modelId="{B5C1B5AF-5011-4A67-AE30-A83F9F4427D5}" type="sibTrans" cxnId="{B1988249-207C-420B-8A4C-96992282D3EB}">
      <dgm:prSet/>
      <dgm:spPr/>
      <dgm:t>
        <a:bodyPr/>
        <a:lstStyle/>
        <a:p>
          <a:endParaRPr lang="nl-NL"/>
        </a:p>
      </dgm:t>
    </dgm:pt>
    <dgm:pt modelId="{E76F1D91-05A4-4F3C-A56E-034C96336FB5}" type="pres">
      <dgm:prSet presAssocID="{3926B06B-EEC9-4276-A934-49281CD32C5A}" presName="linear" presStyleCnt="0">
        <dgm:presLayoutVars>
          <dgm:animLvl val="lvl"/>
          <dgm:resizeHandles val="exact"/>
        </dgm:presLayoutVars>
      </dgm:prSet>
      <dgm:spPr/>
    </dgm:pt>
    <dgm:pt modelId="{E328A8E5-BFDE-43FC-BC21-CC7FE52F076C}" type="pres">
      <dgm:prSet presAssocID="{BBA46760-E4BF-4A53-91A3-26EC7F33E02C}" presName="parentText" presStyleLbl="node1" presStyleIdx="0" presStyleCnt="1">
        <dgm:presLayoutVars>
          <dgm:chMax val="0"/>
          <dgm:bulletEnabled val="1"/>
        </dgm:presLayoutVars>
      </dgm:prSet>
      <dgm:spPr/>
    </dgm:pt>
  </dgm:ptLst>
  <dgm:cxnLst>
    <dgm:cxn modelId="{B1988249-207C-420B-8A4C-96992282D3EB}" srcId="{3926B06B-EEC9-4276-A934-49281CD32C5A}" destId="{BBA46760-E4BF-4A53-91A3-26EC7F33E02C}" srcOrd="0" destOrd="0" parTransId="{289E5980-59DA-4AF7-A41B-AD22DC196E5B}" sibTransId="{B5C1B5AF-5011-4A67-AE30-A83F9F4427D5}"/>
    <dgm:cxn modelId="{AC927E8D-183F-4FBE-838C-A955BB083E0A}" type="presOf" srcId="{BBA46760-E4BF-4A53-91A3-26EC7F33E02C}" destId="{E328A8E5-BFDE-43FC-BC21-CC7FE52F076C}" srcOrd="0" destOrd="0" presId="urn:microsoft.com/office/officeart/2005/8/layout/vList2"/>
    <dgm:cxn modelId="{69287EBD-0CDB-4C36-B2C1-C13F19BEF638}" type="presOf" srcId="{3926B06B-EEC9-4276-A934-49281CD32C5A}" destId="{E76F1D91-05A4-4F3C-A56E-034C96336FB5}" srcOrd="0" destOrd="0" presId="urn:microsoft.com/office/officeart/2005/8/layout/vList2"/>
    <dgm:cxn modelId="{851BEA9A-9F19-4219-B8BB-07B57EE86707}" type="presParOf" srcId="{E76F1D91-05A4-4F3C-A56E-034C96336FB5}" destId="{E328A8E5-BFDE-43FC-BC21-CC7FE52F076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D21B7E-F965-4E7C-9290-C728ACF6483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nl-NL"/>
        </a:p>
      </dgm:t>
    </dgm:pt>
    <dgm:pt modelId="{7EEB5110-038D-4C80-A198-1DBCB85EAE98}">
      <dgm:prSet phldrT="[Tekst]"/>
      <dgm:spPr/>
      <dgm:t>
        <a:bodyPr/>
        <a:lstStyle/>
        <a:p>
          <a:r>
            <a:rPr lang="nl-NL" dirty="0"/>
            <a:t>De aanmeldweek is vast en je hebt als PO-school alleen tussen uitslag eindtoets (15/3) en geven definitief advies (24/3) tijd voor alle eindgesprekken. Het invullen van </a:t>
          </a:r>
          <a:r>
            <a:rPr lang="nl-NL" dirty="0" err="1"/>
            <a:t>OKR’s</a:t>
          </a:r>
          <a:r>
            <a:rPr lang="nl-NL" dirty="0"/>
            <a:t> kan uiteraard daarvoor al.</a:t>
          </a:r>
        </a:p>
      </dgm:t>
    </dgm:pt>
    <dgm:pt modelId="{21AB0513-C839-44CC-B147-D9BC8C3BA857}" type="parTrans" cxnId="{A27B9D82-BCB0-43FF-B9B1-04ED2D311E34}">
      <dgm:prSet/>
      <dgm:spPr/>
      <dgm:t>
        <a:bodyPr/>
        <a:lstStyle/>
        <a:p>
          <a:endParaRPr lang="nl-NL"/>
        </a:p>
      </dgm:t>
    </dgm:pt>
    <dgm:pt modelId="{32EE2EC8-892D-4263-96EF-3F44717D9107}" type="sibTrans" cxnId="{A27B9D82-BCB0-43FF-B9B1-04ED2D311E34}">
      <dgm:prSet/>
      <dgm:spPr/>
      <dgm:t>
        <a:bodyPr/>
        <a:lstStyle/>
        <a:p>
          <a:endParaRPr lang="nl-NL"/>
        </a:p>
      </dgm:t>
    </dgm:pt>
    <dgm:pt modelId="{360181DF-9F7E-4CDE-B112-84D52C1CB7A9}" type="pres">
      <dgm:prSet presAssocID="{C9D21B7E-F965-4E7C-9290-C728ACF64830}" presName="diagram" presStyleCnt="0">
        <dgm:presLayoutVars>
          <dgm:dir/>
          <dgm:resizeHandles val="exact"/>
        </dgm:presLayoutVars>
      </dgm:prSet>
      <dgm:spPr/>
    </dgm:pt>
    <dgm:pt modelId="{1C546528-DD78-47CE-8BFF-F1F36D9A3802}" type="pres">
      <dgm:prSet presAssocID="{7EEB5110-038D-4C80-A198-1DBCB85EAE98}" presName="node" presStyleLbl="node1" presStyleIdx="0" presStyleCnt="1">
        <dgm:presLayoutVars>
          <dgm:bulletEnabled val="1"/>
        </dgm:presLayoutVars>
      </dgm:prSet>
      <dgm:spPr/>
    </dgm:pt>
  </dgm:ptLst>
  <dgm:cxnLst>
    <dgm:cxn modelId="{A27B9D82-BCB0-43FF-B9B1-04ED2D311E34}" srcId="{C9D21B7E-F965-4E7C-9290-C728ACF64830}" destId="{7EEB5110-038D-4C80-A198-1DBCB85EAE98}" srcOrd="0" destOrd="0" parTransId="{21AB0513-C839-44CC-B147-D9BC8C3BA857}" sibTransId="{32EE2EC8-892D-4263-96EF-3F44717D9107}"/>
    <dgm:cxn modelId="{FD763CA0-18E0-4141-90B8-E084F6CF884B}" type="presOf" srcId="{C9D21B7E-F965-4E7C-9290-C728ACF64830}" destId="{360181DF-9F7E-4CDE-B112-84D52C1CB7A9}" srcOrd="0" destOrd="0" presId="urn:microsoft.com/office/officeart/2005/8/layout/default"/>
    <dgm:cxn modelId="{FB92EBDB-6D87-41D3-B74E-0EBB288F6F8E}" type="presOf" srcId="{7EEB5110-038D-4C80-A198-1DBCB85EAE98}" destId="{1C546528-DD78-47CE-8BFF-F1F36D9A3802}" srcOrd="0" destOrd="0" presId="urn:microsoft.com/office/officeart/2005/8/layout/default"/>
    <dgm:cxn modelId="{B0AC3A3C-3207-4A57-9690-35BBADDAA1A9}" type="presParOf" srcId="{360181DF-9F7E-4CDE-B112-84D52C1CB7A9}" destId="{1C546528-DD78-47CE-8BFF-F1F36D9A3802}"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469E555-A3B3-4B9A-8040-86EF68041E93}"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6A9E1499-76C0-4DD8-874C-2BC1981D4E08}">
      <dgm:prSet/>
      <dgm:spPr/>
      <dgm:t>
        <a:bodyPr/>
        <a:lstStyle/>
        <a:p>
          <a:r>
            <a:rPr lang="nl-NL" dirty="0"/>
            <a:t>Een VO-school mag een leerling pas afwijzen als er een andere school bereid is gevonden om de leerlingen te plaatsen. Het kan dus zijn dat een plaatsingsbesluit uitgesteld wordt. Bij een eventuele loting, loot de leerling niet mee (mogelijke plaatsing kan op basis van hardheidsclausule)</a:t>
          </a:r>
        </a:p>
      </dgm:t>
    </dgm:pt>
    <dgm:pt modelId="{9C5C5C92-7C49-413E-9D0C-4388F471F66B}" type="parTrans" cxnId="{B5E28338-D1AB-4F58-BE6C-24E68B9E2E32}">
      <dgm:prSet/>
      <dgm:spPr/>
      <dgm:t>
        <a:bodyPr/>
        <a:lstStyle/>
        <a:p>
          <a:endParaRPr lang="nl-NL"/>
        </a:p>
      </dgm:t>
    </dgm:pt>
    <dgm:pt modelId="{88441B4D-91DE-4C53-B44D-98A2B7CECF70}" type="sibTrans" cxnId="{B5E28338-D1AB-4F58-BE6C-24E68B9E2E32}">
      <dgm:prSet/>
      <dgm:spPr/>
      <dgm:t>
        <a:bodyPr/>
        <a:lstStyle/>
        <a:p>
          <a:endParaRPr lang="nl-NL"/>
        </a:p>
      </dgm:t>
    </dgm:pt>
    <dgm:pt modelId="{FBB3AADD-10BA-4B5F-B8B2-0D7360DD260C}" type="pres">
      <dgm:prSet presAssocID="{6469E555-A3B3-4B9A-8040-86EF68041E93}" presName="linear" presStyleCnt="0">
        <dgm:presLayoutVars>
          <dgm:animLvl val="lvl"/>
          <dgm:resizeHandles val="exact"/>
        </dgm:presLayoutVars>
      </dgm:prSet>
      <dgm:spPr/>
    </dgm:pt>
    <dgm:pt modelId="{3A4324F9-4DC6-406B-8BAD-58DE3917E76F}" type="pres">
      <dgm:prSet presAssocID="{6A9E1499-76C0-4DD8-874C-2BC1981D4E08}" presName="parentText" presStyleLbl="node1" presStyleIdx="0" presStyleCnt="1" custLinFactNeighborX="224">
        <dgm:presLayoutVars>
          <dgm:chMax val="0"/>
          <dgm:bulletEnabled val="1"/>
        </dgm:presLayoutVars>
      </dgm:prSet>
      <dgm:spPr/>
    </dgm:pt>
  </dgm:ptLst>
  <dgm:cxnLst>
    <dgm:cxn modelId="{294E020D-EB82-42D7-BA4B-93BDD9AFBCA9}" type="presOf" srcId="{6A9E1499-76C0-4DD8-874C-2BC1981D4E08}" destId="{3A4324F9-4DC6-406B-8BAD-58DE3917E76F}" srcOrd="0" destOrd="0" presId="urn:microsoft.com/office/officeart/2005/8/layout/vList2"/>
    <dgm:cxn modelId="{B5E28338-D1AB-4F58-BE6C-24E68B9E2E32}" srcId="{6469E555-A3B3-4B9A-8040-86EF68041E93}" destId="{6A9E1499-76C0-4DD8-874C-2BC1981D4E08}" srcOrd="0" destOrd="0" parTransId="{9C5C5C92-7C49-413E-9D0C-4388F471F66B}" sibTransId="{88441B4D-91DE-4C53-B44D-98A2B7CECF70}"/>
    <dgm:cxn modelId="{20901EBB-B584-4919-AF9E-B22CCE094120}" type="presOf" srcId="{6469E555-A3B3-4B9A-8040-86EF68041E93}" destId="{FBB3AADD-10BA-4B5F-B8B2-0D7360DD260C}" srcOrd="0" destOrd="0" presId="urn:microsoft.com/office/officeart/2005/8/layout/vList2"/>
    <dgm:cxn modelId="{662B46BD-FCFA-444F-AE34-7BEDC9FAFB6F}" type="presParOf" srcId="{FBB3AADD-10BA-4B5F-B8B2-0D7360DD260C}" destId="{3A4324F9-4DC6-406B-8BAD-58DE3917E76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267D17-D20F-4EC6-BACD-8EDF4A898F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A7A7F6-02BB-4282-9B71-76A29DF31E3C}">
      <dgm:prSet/>
      <dgm:spPr/>
      <dgm:t>
        <a:bodyPr/>
        <a:lstStyle/>
        <a:p>
          <a:r>
            <a:rPr lang="en-US" dirty="0" err="1"/>
            <a:t>Nieuwe</a:t>
          </a:r>
          <a:r>
            <a:rPr lang="en-US" dirty="0"/>
            <a:t> </a:t>
          </a:r>
          <a:r>
            <a:rPr lang="en-US" dirty="0" err="1"/>
            <a:t>regionale</a:t>
          </a:r>
          <a:r>
            <a:rPr lang="en-US" dirty="0"/>
            <a:t> </a:t>
          </a:r>
          <a:r>
            <a:rPr lang="en-US" dirty="0" err="1"/>
            <a:t>samenwerking</a:t>
          </a:r>
          <a:endParaRPr lang="en-US" dirty="0"/>
        </a:p>
      </dgm:t>
    </dgm:pt>
    <dgm:pt modelId="{0D859436-3A38-40DD-AF26-F2F2F1CD5740}" type="parTrans" cxnId="{135A2EAF-8E78-4FBC-93E0-836962432277}">
      <dgm:prSet/>
      <dgm:spPr/>
      <dgm:t>
        <a:bodyPr/>
        <a:lstStyle/>
        <a:p>
          <a:endParaRPr lang="en-US"/>
        </a:p>
      </dgm:t>
    </dgm:pt>
    <dgm:pt modelId="{A9293421-F32B-4522-BD4F-FC12FF979E79}" type="sibTrans" cxnId="{135A2EAF-8E78-4FBC-93E0-836962432277}">
      <dgm:prSet/>
      <dgm:spPr/>
      <dgm:t>
        <a:bodyPr/>
        <a:lstStyle/>
        <a:p>
          <a:endParaRPr lang="en-US"/>
        </a:p>
      </dgm:t>
    </dgm:pt>
    <dgm:pt modelId="{DC33FE90-26EA-45EE-865D-53397AA94B4F}" type="pres">
      <dgm:prSet presAssocID="{92267D17-D20F-4EC6-BACD-8EDF4A898F15}" presName="linear" presStyleCnt="0">
        <dgm:presLayoutVars>
          <dgm:animLvl val="lvl"/>
          <dgm:resizeHandles val="exact"/>
        </dgm:presLayoutVars>
      </dgm:prSet>
      <dgm:spPr/>
    </dgm:pt>
    <dgm:pt modelId="{D008100C-1917-4663-819C-5D41F8C404AF}" type="pres">
      <dgm:prSet presAssocID="{85A7A7F6-02BB-4282-9B71-76A29DF31E3C}" presName="parentText" presStyleLbl="node1" presStyleIdx="0" presStyleCnt="1">
        <dgm:presLayoutVars>
          <dgm:chMax val="0"/>
          <dgm:bulletEnabled val="1"/>
        </dgm:presLayoutVars>
      </dgm:prSet>
      <dgm:spPr/>
    </dgm:pt>
  </dgm:ptLst>
  <dgm:cxnLst>
    <dgm:cxn modelId="{4B90827A-8B82-45E2-8169-0A32B40D8CB4}" type="presOf" srcId="{85A7A7F6-02BB-4282-9B71-76A29DF31E3C}" destId="{D008100C-1917-4663-819C-5D41F8C404AF}" srcOrd="0" destOrd="0" presId="urn:microsoft.com/office/officeart/2005/8/layout/vList2"/>
    <dgm:cxn modelId="{135A2EAF-8E78-4FBC-93E0-836962432277}" srcId="{92267D17-D20F-4EC6-BACD-8EDF4A898F15}" destId="{85A7A7F6-02BB-4282-9B71-76A29DF31E3C}" srcOrd="0" destOrd="0" parTransId="{0D859436-3A38-40DD-AF26-F2F2F1CD5740}" sibTransId="{A9293421-F32B-4522-BD4F-FC12FF979E79}"/>
    <dgm:cxn modelId="{C76D46E1-7403-4133-80B8-D8E84DCFFE65}" type="presOf" srcId="{92267D17-D20F-4EC6-BACD-8EDF4A898F15}" destId="{DC33FE90-26EA-45EE-865D-53397AA94B4F}" srcOrd="0" destOrd="0" presId="urn:microsoft.com/office/officeart/2005/8/layout/vList2"/>
    <dgm:cxn modelId="{D8A204D4-7EEF-4C92-AD28-7D1DE0993572}" type="presParOf" srcId="{DC33FE90-26EA-45EE-865D-53397AA94B4F}" destId="{D008100C-1917-4663-819C-5D41F8C404A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469E555-A3B3-4B9A-8040-86EF68041E93}"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lang="en-US"/>
        </a:p>
      </dgm:t>
    </dgm:pt>
    <dgm:pt modelId="{24CA174E-DAFD-4867-8712-044D0FA97833}">
      <dgm:prSet/>
      <dgm:spPr/>
      <dgm:t>
        <a:bodyPr/>
        <a:lstStyle/>
        <a:p>
          <a:r>
            <a:rPr lang="nl-NL" dirty="0"/>
            <a:t>Samen aanmelden, loten en plaatsen</a:t>
          </a:r>
        </a:p>
      </dgm:t>
    </dgm:pt>
    <dgm:pt modelId="{8F78EBC0-F0B6-41BC-9AC3-5680DCAAC19F}" type="parTrans" cxnId="{4BB12DA8-C4E9-4734-8E87-3D03B52B4421}">
      <dgm:prSet/>
      <dgm:spPr/>
      <dgm:t>
        <a:bodyPr/>
        <a:lstStyle/>
        <a:p>
          <a:endParaRPr lang="nl-NL"/>
        </a:p>
      </dgm:t>
    </dgm:pt>
    <dgm:pt modelId="{9F2F5DAE-8DEE-4F15-AA18-E38FC068D9E5}" type="sibTrans" cxnId="{4BB12DA8-C4E9-4734-8E87-3D03B52B4421}">
      <dgm:prSet/>
      <dgm:spPr/>
      <dgm:t>
        <a:bodyPr/>
        <a:lstStyle/>
        <a:p>
          <a:endParaRPr lang="nl-NL"/>
        </a:p>
      </dgm:t>
    </dgm:pt>
    <dgm:pt modelId="{427CD8AD-740E-4EC8-B0EB-9D6341F6E215}">
      <dgm:prSet/>
      <dgm:spPr/>
      <dgm:t>
        <a:bodyPr/>
        <a:lstStyle/>
        <a:p>
          <a:r>
            <a:rPr lang="nl-NL" dirty="0"/>
            <a:t>Scholen in de keuzelijst</a:t>
          </a:r>
        </a:p>
      </dgm:t>
    </dgm:pt>
    <dgm:pt modelId="{5D871C67-FC69-40F8-8BA8-AC5DE1DE6E18}" type="parTrans" cxnId="{1FD7C6A3-081C-4EB4-9ECB-787087BB615E}">
      <dgm:prSet/>
      <dgm:spPr/>
      <dgm:t>
        <a:bodyPr/>
        <a:lstStyle/>
        <a:p>
          <a:endParaRPr lang="nl-NL"/>
        </a:p>
      </dgm:t>
    </dgm:pt>
    <dgm:pt modelId="{A1AA7E98-66BF-46B4-A852-2DCA992907A8}" type="sibTrans" cxnId="{1FD7C6A3-081C-4EB4-9ECB-787087BB615E}">
      <dgm:prSet/>
      <dgm:spPr/>
      <dgm:t>
        <a:bodyPr/>
        <a:lstStyle/>
        <a:p>
          <a:endParaRPr lang="nl-NL"/>
        </a:p>
      </dgm:t>
    </dgm:pt>
    <dgm:pt modelId="{539B6B79-1DFF-4E61-BC1A-40295C8FC14C}">
      <dgm:prSet/>
      <dgm:spPr/>
      <dgm:t>
        <a:bodyPr/>
        <a:lstStyle/>
        <a:p>
          <a:r>
            <a:rPr lang="nl-NL" dirty="0"/>
            <a:t>Voorrangsregels 1</a:t>
          </a:r>
          <a:r>
            <a:rPr lang="nl-NL" baseline="30000" dirty="0"/>
            <a:t>ste</a:t>
          </a:r>
          <a:r>
            <a:rPr lang="nl-NL" dirty="0"/>
            <a:t> voorkeur blijven van kracht</a:t>
          </a:r>
        </a:p>
      </dgm:t>
    </dgm:pt>
    <dgm:pt modelId="{A7E06858-C06F-448D-9758-CFA317079923}" type="parTrans" cxnId="{85703F8C-15EB-4103-940E-67663C347DEF}">
      <dgm:prSet/>
      <dgm:spPr/>
      <dgm:t>
        <a:bodyPr/>
        <a:lstStyle/>
        <a:p>
          <a:endParaRPr lang="nl-NL"/>
        </a:p>
      </dgm:t>
    </dgm:pt>
    <dgm:pt modelId="{02C27269-C404-4040-AB33-24CF3EC9BA94}" type="sibTrans" cxnId="{85703F8C-15EB-4103-940E-67663C347DEF}">
      <dgm:prSet/>
      <dgm:spPr/>
      <dgm:t>
        <a:bodyPr/>
        <a:lstStyle/>
        <a:p>
          <a:endParaRPr lang="nl-NL"/>
        </a:p>
      </dgm:t>
    </dgm:pt>
    <dgm:pt modelId="{F1298201-806B-4458-99CD-02588152400E}">
      <dgm:prSet/>
      <dgm:spPr/>
      <dgm:t>
        <a:bodyPr/>
        <a:lstStyle/>
        <a:p>
          <a:r>
            <a:rPr lang="nl-NL" dirty="0"/>
            <a:t>Alles in OT</a:t>
          </a:r>
        </a:p>
      </dgm:t>
    </dgm:pt>
    <dgm:pt modelId="{9F1BD71F-1121-43A0-B591-6A46063397F6}" type="parTrans" cxnId="{7B0C50A9-AF4D-4FDE-957A-EEEB03E518E8}">
      <dgm:prSet/>
      <dgm:spPr/>
      <dgm:t>
        <a:bodyPr/>
        <a:lstStyle/>
        <a:p>
          <a:endParaRPr lang="nl-NL"/>
        </a:p>
      </dgm:t>
    </dgm:pt>
    <dgm:pt modelId="{8DCA0F17-C4D8-4B4A-A8B1-15352FC28DDB}" type="sibTrans" cxnId="{7B0C50A9-AF4D-4FDE-957A-EEEB03E518E8}">
      <dgm:prSet/>
      <dgm:spPr/>
      <dgm:t>
        <a:bodyPr/>
        <a:lstStyle/>
        <a:p>
          <a:endParaRPr lang="nl-NL"/>
        </a:p>
      </dgm:t>
    </dgm:pt>
    <dgm:pt modelId="{AD0422B6-DCF9-424E-823F-E3F4CC4825D4}">
      <dgm:prSet/>
      <dgm:spPr/>
      <dgm:t>
        <a:bodyPr/>
        <a:lstStyle/>
        <a:p>
          <a:r>
            <a:rPr lang="nl-NL" dirty="0"/>
            <a:t>1 aanmelding per leerling met keuzelijst</a:t>
          </a:r>
        </a:p>
      </dgm:t>
    </dgm:pt>
    <dgm:pt modelId="{60597E42-4796-433A-829E-C69ECD6F9C53}" type="parTrans" cxnId="{370D0773-0BA7-4A4B-9A47-84F5B237A58D}">
      <dgm:prSet/>
      <dgm:spPr/>
      <dgm:t>
        <a:bodyPr/>
        <a:lstStyle/>
        <a:p>
          <a:endParaRPr lang="nl-NL"/>
        </a:p>
      </dgm:t>
    </dgm:pt>
    <dgm:pt modelId="{26F7907F-80CA-42C0-A926-3232B75ED906}" type="sibTrans" cxnId="{370D0773-0BA7-4A4B-9A47-84F5B237A58D}">
      <dgm:prSet/>
      <dgm:spPr/>
      <dgm:t>
        <a:bodyPr/>
        <a:lstStyle/>
        <a:p>
          <a:endParaRPr lang="nl-NL"/>
        </a:p>
      </dgm:t>
    </dgm:pt>
    <dgm:pt modelId="{9410A02A-BEF9-4A8C-9609-DEBC14145C36}">
      <dgm:prSet/>
      <dgm:spPr/>
      <dgm:t>
        <a:bodyPr/>
        <a:lstStyle/>
        <a:p>
          <a:r>
            <a:rPr lang="nl-NL" dirty="0"/>
            <a:t>Geen keuzes-&gt; misschien geen plaats</a:t>
          </a:r>
        </a:p>
      </dgm:t>
    </dgm:pt>
    <dgm:pt modelId="{CC2EB2FF-8B9C-497F-99C2-B171DB8F9F4C}" type="parTrans" cxnId="{3E3520D9-2627-4369-83AC-8CA410AEDDDD}">
      <dgm:prSet/>
      <dgm:spPr/>
      <dgm:t>
        <a:bodyPr/>
        <a:lstStyle/>
        <a:p>
          <a:endParaRPr lang="nl-NL"/>
        </a:p>
      </dgm:t>
    </dgm:pt>
    <dgm:pt modelId="{132294DF-ACF3-4545-AB58-9BA99F03BBBC}" type="sibTrans" cxnId="{3E3520D9-2627-4369-83AC-8CA410AEDDDD}">
      <dgm:prSet/>
      <dgm:spPr/>
      <dgm:t>
        <a:bodyPr/>
        <a:lstStyle/>
        <a:p>
          <a:endParaRPr lang="nl-NL"/>
        </a:p>
      </dgm:t>
    </dgm:pt>
    <dgm:pt modelId="{FBB3AADD-10BA-4B5F-B8B2-0D7360DD260C}" type="pres">
      <dgm:prSet presAssocID="{6469E555-A3B3-4B9A-8040-86EF68041E93}" presName="linear" presStyleCnt="0">
        <dgm:presLayoutVars>
          <dgm:animLvl val="lvl"/>
          <dgm:resizeHandles val="exact"/>
        </dgm:presLayoutVars>
      </dgm:prSet>
      <dgm:spPr/>
    </dgm:pt>
    <dgm:pt modelId="{8A635046-E805-4016-9BFA-B12F26FD1CF4}" type="pres">
      <dgm:prSet presAssocID="{24CA174E-DAFD-4867-8712-044D0FA97833}" presName="parentText" presStyleLbl="node1" presStyleIdx="0" presStyleCnt="6">
        <dgm:presLayoutVars>
          <dgm:chMax val="0"/>
          <dgm:bulletEnabled val="1"/>
        </dgm:presLayoutVars>
      </dgm:prSet>
      <dgm:spPr/>
    </dgm:pt>
    <dgm:pt modelId="{D519AD47-77ED-4B93-BE7F-800CE79E3CD3}" type="pres">
      <dgm:prSet presAssocID="{9F2F5DAE-8DEE-4F15-AA18-E38FC068D9E5}" presName="spacer" presStyleCnt="0"/>
      <dgm:spPr/>
    </dgm:pt>
    <dgm:pt modelId="{421317C9-E5D0-4980-97F6-2949A2FC1C10}" type="pres">
      <dgm:prSet presAssocID="{427CD8AD-740E-4EC8-B0EB-9D6341F6E215}" presName="parentText" presStyleLbl="node1" presStyleIdx="1" presStyleCnt="6">
        <dgm:presLayoutVars>
          <dgm:chMax val="0"/>
          <dgm:bulletEnabled val="1"/>
        </dgm:presLayoutVars>
      </dgm:prSet>
      <dgm:spPr/>
    </dgm:pt>
    <dgm:pt modelId="{61CECF6D-F437-4D18-A37A-9AE1537517C5}" type="pres">
      <dgm:prSet presAssocID="{A1AA7E98-66BF-46B4-A852-2DCA992907A8}" presName="spacer" presStyleCnt="0"/>
      <dgm:spPr/>
    </dgm:pt>
    <dgm:pt modelId="{10FA1808-8C52-4155-91A0-79F27895CE84}" type="pres">
      <dgm:prSet presAssocID="{539B6B79-1DFF-4E61-BC1A-40295C8FC14C}" presName="parentText" presStyleLbl="node1" presStyleIdx="2" presStyleCnt="6">
        <dgm:presLayoutVars>
          <dgm:chMax val="0"/>
          <dgm:bulletEnabled val="1"/>
        </dgm:presLayoutVars>
      </dgm:prSet>
      <dgm:spPr/>
    </dgm:pt>
    <dgm:pt modelId="{31E5A3DB-B495-48B3-B133-2B5B1D8A13FE}" type="pres">
      <dgm:prSet presAssocID="{02C27269-C404-4040-AB33-24CF3EC9BA94}" presName="spacer" presStyleCnt="0"/>
      <dgm:spPr/>
    </dgm:pt>
    <dgm:pt modelId="{8C65B9EB-9967-489F-A532-4E5A66F2B75E}" type="pres">
      <dgm:prSet presAssocID="{F1298201-806B-4458-99CD-02588152400E}" presName="parentText" presStyleLbl="node1" presStyleIdx="3" presStyleCnt="6">
        <dgm:presLayoutVars>
          <dgm:chMax val="0"/>
          <dgm:bulletEnabled val="1"/>
        </dgm:presLayoutVars>
      </dgm:prSet>
      <dgm:spPr/>
    </dgm:pt>
    <dgm:pt modelId="{52BB9D55-9A9D-433B-BCAE-58CD20494E83}" type="pres">
      <dgm:prSet presAssocID="{8DCA0F17-C4D8-4B4A-A8B1-15352FC28DDB}" presName="spacer" presStyleCnt="0"/>
      <dgm:spPr/>
    </dgm:pt>
    <dgm:pt modelId="{B59653D4-E6CB-41BA-8028-3CC8AA9ED337}" type="pres">
      <dgm:prSet presAssocID="{AD0422B6-DCF9-424E-823F-E3F4CC4825D4}" presName="parentText" presStyleLbl="node1" presStyleIdx="4" presStyleCnt="6">
        <dgm:presLayoutVars>
          <dgm:chMax val="0"/>
          <dgm:bulletEnabled val="1"/>
        </dgm:presLayoutVars>
      </dgm:prSet>
      <dgm:spPr/>
    </dgm:pt>
    <dgm:pt modelId="{FC2D0A44-0139-4D26-BC04-43734031E067}" type="pres">
      <dgm:prSet presAssocID="{26F7907F-80CA-42C0-A926-3232B75ED906}" presName="spacer" presStyleCnt="0"/>
      <dgm:spPr/>
    </dgm:pt>
    <dgm:pt modelId="{D029139E-9C46-4799-9E94-AC7F88A3183F}" type="pres">
      <dgm:prSet presAssocID="{9410A02A-BEF9-4A8C-9609-DEBC14145C36}" presName="parentText" presStyleLbl="node1" presStyleIdx="5" presStyleCnt="6">
        <dgm:presLayoutVars>
          <dgm:chMax val="0"/>
          <dgm:bulletEnabled val="1"/>
        </dgm:presLayoutVars>
      </dgm:prSet>
      <dgm:spPr/>
    </dgm:pt>
  </dgm:ptLst>
  <dgm:cxnLst>
    <dgm:cxn modelId="{96C65501-4E73-432E-876F-F851DE5AA99F}" type="presOf" srcId="{9410A02A-BEF9-4A8C-9609-DEBC14145C36}" destId="{D029139E-9C46-4799-9E94-AC7F88A3183F}" srcOrd="0" destOrd="0" presId="urn:microsoft.com/office/officeart/2005/8/layout/vList2"/>
    <dgm:cxn modelId="{9134DD52-B71F-4605-BBEB-3CEAA779077E}" type="presOf" srcId="{F1298201-806B-4458-99CD-02588152400E}" destId="{8C65B9EB-9967-489F-A532-4E5A66F2B75E}" srcOrd="0" destOrd="0" presId="urn:microsoft.com/office/officeart/2005/8/layout/vList2"/>
    <dgm:cxn modelId="{370D0773-0BA7-4A4B-9A47-84F5B237A58D}" srcId="{6469E555-A3B3-4B9A-8040-86EF68041E93}" destId="{AD0422B6-DCF9-424E-823F-E3F4CC4825D4}" srcOrd="4" destOrd="0" parTransId="{60597E42-4796-433A-829E-C69ECD6F9C53}" sibTransId="{26F7907F-80CA-42C0-A926-3232B75ED906}"/>
    <dgm:cxn modelId="{8B6BB173-C7F0-4ED5-B5A8-7064CDA429B1}" type="presOf" srcId="{539B6B79-1DFF-4E61-BC1A-40295C8FC14C}" destId="{10FA1808-8C52-4155-91A0-79F27895CE84}" srcOrd="0" destOrd="0" presId="urn:microsoft.com/office/officeart/2005/8/layout/vList2"/>
    <dgm:cxn modelId="{C34B8F56-64B2-45C1-AAAD-299D0D6BCDA4}" type="presOf" srcId="{AD0422B6-DCF9-424E-823F-E3F4CC4825D4}" destId="{B59653D4-E6CB-41BA-8028-3CC8AA9ED337}" srcOrd="0" destOrd="0" presId="urn:microsoft.com/office/officeart/2005/8/layout/vList2"/>
    <dgm:cxn modelId="{85703F8C-15EB-4103-940E-67663C347DEF}" srcId="{6469E555-A3B3-4B9A-8040-86EF68041E93}" destId="{539B6B79-1DFF-4E61-BC1A-40295C8FC14C}" srcOrd="2" destOrd="0" parTransId="{A7E06858-C06F-448D-9758-CFA317079923}" sibTransId="{02C27269-C404-4040-AB33-24CF3EC9BA94}"/>
    <dgm:cxn modelId="{E9A5FE9E-3623-4B4B-BAF9-CA24523DBC35}" type="presOf" srcId="{427CD8AD-740E-4EC8-B0EB-9D6341F6E215}" destId="{421317C9-E5D0-4980-97F6-2949A2FC1C10}" srcOrd="0" destOrd="0" presId="urn:microsoft.com/office/officeart/2005/8/layout/vList2"/>
    <dgm:cxn modelId="{1FD7C6A3-081C-4EB4-9ECB-787087BB615E}" srcId="{6469E555-A3B3-4B9A-8040-86EF68041E93}" destId="{427CD8AD-740E-4EC8-B0EB-9D6341F6E215}" srcOrd="1" destOrd="0" parTransId="{5D871C67-FC69-40F8-8BA8-AC5DE1DE6E18}" sibTransId="{A1AA7E98-66BF-46B4-A852-2DCA992907A8}"/>
    <dgm:cxn modelId="{4BB12DA8-C4E9-4734-8E87-3D03B52B4421}" srcId="{6469E555-A3B3-4B9A-8040-86EF68041E93}" destId="{24CA174E-DAFD-4867-8712-044D0FA97833}" srcOrd="0" destOrd="0" parTransId="{8F78EBC0-F0B6-41BC-9AC3-5680DCAAC19F}" sibTransId="{9F2F5DAE-8DEE-4F15-AA18-E38FC068D9E5}"/>
    <dgm:cxn modelId="{7B0C50A9-AF4D-4FDE-957A-EEEB03E518E8}" srcId="{6469E555-A3B3-4B9A-8040-86EF68041E93}" destId="{F1298201-806B-4458-99CD-02588152400E}" srcOrd="3" destOrd="0" parTransId="{9F1BD71F-1121-43A0-B591-6A46063397F6}" sibTransId="{8DCA0F17-C4D8-4B4A-A8B1-15352FC28DDB}"/>
    <dgm:cxn modelId="{20901EBB-B584-4919-AF9E-B22CCE094120}" type="presOf" srcId="{6469E555-A3B3-4B9A-8040-86EF68041E93}" destId="{FBB3AADD-10BA-4B5F-B8B2-0D7360DD260C}" srcOrd="0" destOrd="0" presId="urn:microsoft.com/office/officeart/2005/8/layout/vList2"/>
    <dgm:cxn modelId="{D79AB3C2-6116-47BC-843C-51C453825978}" type="presOf" srcId="{24CA174E-DAFD-4867-8712-044D0FA97833}" destId="{8A635046-E805-4016-9BFA-B12F26FD1CF4}" srcOrd="0" destOrd="0" presId="urn:microsoft.com/office/officeart/2005/8/layout/vList2"/>
    <dgm:cxn modelId="{3E3520D9-2627-4369-83AC-8CA410AEDDDD}" srcId="{6469E555-A3B3-4B9A-8040-86EF68041E93}" destId="{9410A02A-BEF9-4A8C-9609-DEBC14145C36}" srcOrd="5" destOrd="0" parTransId="{CC2EB2FF-8B9C-497F-99C2-B171DB8F9F4C}" sibTransId="{132294DF-ACF3-4545-AB58-9BA99F03BBBC}"/>
    <dgm:cxn modelId="{F6B93DC1-CD7A-4004-8B31-99159DC0FB8F}" type="presParOf" srcId="{FBB3AADD-10BA-4B5F-B8B2-0D7360DD260C}" destId="{8A635046-E805-4016-9BFA-B12F26FD1CF4}" srcOrd="0" destOrd="0" presId="urn:microsoft.com/office/officeart/2005/8/layout/vList2"/>
    <dgm:cxn modelId="{F215AC77-007F-487B-9E53-2226EAFE03F8}" type="presParOf" srcId="{FBB3AADD-10BA-4B5F-B8B2-0D7360DD260C}" destId="{D519AD47-77ED-4B93-BE7F-800CE79E3CD3}" srcOrd="1" destOrd="0" presId="urn:microsoft.com/office/officeart/2005/8/layout/vList2"/>
    <dgm:cxn modelId="{0FBC92A1-B7CD-466B-8848-51813ED07BCB}" type="presParOf" srcId="{FBB3AADD-10BA-4B5F-B8B2-0D7360DD260C}" destId="{421317C9-E5D0-4980-97F6-2949A2FC1C10}" srcOrd="2" destOrd="0" presId="urn:microsoft.com/office/officeart/2005/8/layout/vList2"/>
    <dgm:cxn modelId="{984F3A1B-AF67-46F6-9359-E761E4B17DC3}" type="presParOf" srcId="{FBB3AADD-10BA-4B5F-B8B2-0D7360DD260C}" destId="{61CECF6D-F437-4D18-A37A-9AE1537517C5}" srcOrd="3" destOrd="0" presId="urn:microsoft.com/office/officeart/2005/8/layout/vList2"/>
    <dgm:cxn modelId="{4EC490E4-4205-4DD6-BB23-66F1B282FB09}" type="presParOf" srcId="{FBB3AADD-10BA-4B5F-B8B2-0D7360DD260C}" destId="{10FA1808-8C52-4155-91A0-79F27895CE84}" srcOrd="4" destOrd="0" presId="urn:microsoft.com/office/officeart/2005/8/layout/vList2"/>
    <dgm:cxn modelId="{DD39D62A-066F-44EC-8AD5-DBE6D7C2D994}" type="presParOf" srcId="{FBB3AADD-10BA-4B5F-B8B2-0D7360DD260C}" destId="{31E5A3DB-B495-48B3-B133-2B5B1D8A13FE}" srcOrd="5" destOrd="0" presId="urn:microsoft.com/office/officeart/2005/8/layout/vList2"/>
    <dgm:cxn modelId="{A3B8A92E-F1A6-4C98-A12F-1C59BDD2D446}" type="presParOf" srcId="{FBB3AADD-10BA-4B5F-B8B2-0D7360DD260C}" destId="{8C65B9EB-9967-489F-A532-4E5A66F2B75E}" srcOrd="6" destOrd="0" presId="urn:microsoft.com/office/officeart/2005/8/layout/vList2"/>
    <dgm:cxn modelId="{00DB4D4F-2D2A-4053-87AA-0A068409AA6D}" type="presParOf" srcId="{FBB3AADD-10BA-4B5F-B8B2-0D7360DD260C}" destId="{52BB9D55-9A9D-433B-BCAE-58CD20494E83}" srcOrd="7" destOrd="0" presId="urn:microsoft.com/office/officeart/2005/8/layout/vList2"/>
    <dgm:cxn modelId="{844D4B59-C26B-4E75-8963-224D0D6EDF47}" type="presParOf" srcId="{FBB3AADD-10BA-4B5F-B8B2-0D7360DD260C}" destId="{B59653D4-E6CB-41BA-8028-3CC8AA9ED337}" srcOrd="8" destOrd="0" presId="urn:microsoft.com/office/officeart/2005/8/layout/vList2"/>
    <dgm:cxn modelId="{2501D14F-098C-4470-970E-20AEC91FC373}" type="presParOf" srcId="{FBB3AADD-10BA-4B5F-B8B2-0D7360DD260C}" destId="{FC2D0A44-0139-4D26-BC04-43734031E067}" srcOrd="9" destOrd="0" presId="urn:microsoft.com/office/officeart/2005/8/layout/vList2"/>
    <dgm:cxn modelId="{6D8E6594-1CA4-469D-8F30-2C0AF4AA21A6}" type="presParOf" srcId="{FBB3AADD-10BA-4B5F-B8B2-0D7360DD260C}" destId="{D029139E-9C46-4799-9E94-AC7F88A3183F}"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2267D17-D20F-4EC6-BACD-8EDF4A898F1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5A7A7F6-02BB-4282-9B71-76A29DF31E3C}">
      <dgm:prSet/>
      <dgm:spPr/>
      <dgm:t>
        <a:bodyPr/>
        <a:lstStyle/>
        <a:p>
          <a:r>
            <a:rPr lang="nl-NL" dirty="0"/>
            <a:t>Veranderingen POVO-procedure</a:t>
          </a:r>
          <a:endParaRPr lang="en-US" dirty="0"/>
        </a:p>
      </dgm:t>
    </dgm:pt>
    <dgm:pt modelId="{0D859436-3A38-40DD-AF26-F2F2F1CD5740}" type="parTrans" cxnId="{135A2EAF-8E78-4FBC-93E0-836962432277}">
      <dgm:prSet/>
      <dgm:spPr/>
      <dgm:t>
        <a:bodyPr/>
        <a:lstStyle/>
        <a:p>
          <a:endParaRPr lang="en-US"/>
        </a:p>
      </dgm:t>
    </dgm:pt>
    <dgm:pt modelId="{A9293421-F32B-4522-BD4F-FC12FF979E79}" type="sibTrans" cxnId="{135A2EAF-8E78-4FBC-93E0-836962432277}">
      <dgm:prSet/>
      <dgm:spPr/>
      <dgm:t>
        <a:bodyPr/>
        <a:lstStyle/>
        <a:p>
          <a:endParaRPr lang="en-US"/>
        </a:p>
      </dgm:t>
    </dgm:pt>
    <dgm:pt modelId="{DC33FE90-26EA-45EE-865D-53397AA94B4F}" type="pres">
      <dgm:prSet presAssocID="{92267D17-D20F-4EC6-BACD-8EDF4A898F15}" presName="linear" presStyleCnt="0">
        <dgm:presLayoutVars>
          <dgm:animLvl val="lvl"/>
          <dgm:resizeHandles val="exact"/>
        </dgm:presLayoutVars>
      </dgm:prSet>
      <dgm:spPr/>
    </dgm:pt>
    <dgm:pt modelId="{D008100C-1917-4663-819C-5D41F8C404AF}" type="pres">
      <dgm:prSet presAssocID="{85A7A7F6-02BB-4282-9B71-76A29DF31E3C}" presName="parentText" presStyleLbl="node1" presStyleIdx="0" presStyleCnt="1">
        <dgm:presLayoutVars>
          <dgm:chMax val="0"/>
          <dgm:bulletEnabled val="1"/>
        </dgm:presLayoutVars>
      </dgm:prSet>
      <dgm:spPr/>
    </dgm:pt>
  </dgm:ptLst>
  <dgm:cxnLst>
    <dgm:cxn modelId="{4B90827A-8B82-45E2-8169-0A32B40D8CB4}" type="presOf" srcId="{85A7A7F6-02BB-4282-9B71-76A29DF31E3C}" destId="{D008100C-1917-4663-819C-5D41F8C404AF}" srcOrd="0" destOrd="0" presId="urn:microsoft.com/office/officeart/2005/8/layout/vList2"/>
    <dgm:cxn modelId="{135A2EAF-8E78-4FBC-93E0-836962432277}" srcId="{92267D17-D20F-4EC6-BACD-8EDF4A898F15}" destId="{85A7A7F6-02BB-4282-9B71-76A29DF31E3C}" srcOrd="0" destOrd="0" parTransId="{0D859436-3A38-40DD-AF26-F2F2F1CD5740}" sibTransId="{A9293421-F32B-4522-BD4F-FC12FF979E79}"/>
    <dgm:cxn modelId="{C76D46E1-7403-4133-80B8-D8E84DCFFE65}" type="presOf" srcId="{92267D17-D20F-4EC6-BACD-8EDF4A898F15}" destId="{DC33FE90-26EA-45EE-865D-53397AA94B4F}" srcOrd="0" destOrd="0" presId="urn:microsoft.com/office/officeart/2005/8/layout/vList2"/>
    <dgm:cxn modelId="{D8A204D4-7EEF-4C92-AD28-7D1DE0993572}" type="presParOf" srcId="{DC33FE90-26EA-45EE-865D-53397AA94B4F}" destId="{D008100C-1917-4663-819C-5D41F8C404A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F661FD-C46D-436B-ACB5-DC3EFF2D3200}">
      <dsp:nvSpPr>
        <dsp:cNvPr id="0" name=""/>
        <dsp:cNvSpPr/>
      </dsp:nvSpPr>
      <dsp:spPr>
        <a:xfrm rot="10800000">
          <a:off x="1974223" y="281"/>
          <a:ext cx="6992874" cy="851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461" tIns="91440" rIns="170688" bIns="91440" numCol="1" spcCol="1270" anchor="ctr" anchorCtr="0">
          <a:noAutofit/>
        </a:bodyPr>
        <a:lstStyle/>
        <a:p>
          <a:pPr marL="0" lvl="0" indent="0" algn="ctr" defTabSz="1066800">
            <a:lnSpc>
              <a:spcPct val="90000"/>
            </a:lnSpc>
            <a:spcBef>
              <a:spcPct val="0"/>
            </a:spcBef>
            <a:spcAft>
              <a:spcPct val="35000"/>
            </a:spcAft>
            <a:buNone/>
          </a:pPr>
          <a:r>
            <a:rPr lang="nl-NL" sz="2400" kern="1200" dirty="0"/>
            <a:t>Deel 1: De Doorstroomwet</a:t>
          </a:r>
        </a:p>
      </dsp:txBody>
      <dsp:txXfrm rot="10800000">
        <a:off x="2187083" y="281"/>
        <a:ext cx="6780014" cy="851440"/>
      </dsp:txXfrm>
    </dsp:sp>
    <dsp:sp modelId="{89781FAA-8B86-4728-B560-5DBD5F4BCD9A}">
      <dsp:nvSpPr>
        <dsp:cNvPr id="0" name=""/>
        <dsp:cNvSpPr/>
      </dsp:nvSpPr>
      <dsp:spPr>
        <a:xfrm>
          <a:off x="1548502" y="281"/>
          <a:ext cx="851440" cy="85144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85B6D2-4098-44DC-A796-7493CCF13CAE}">
      <dsp:nvSpPr>
        <dsp:cNvPr id="0" name=""/>
        <dsp:cNvSpPr/>
      </dsp:nvSpPr>
      <dsp:spPr>
        <a:xfrm rot="10800000">
          <a:off x="1974223" y="1103120"/>
          <a:ext cx="6992874" cy="851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461" tIns="91440" rIns="170688" bIns="91440" numCol="1" spcCol="1270" anchor="ctr" anchorCtr="0">
          <a:noAutofit/>
        </a:bodyPr>
        <a:lstStyle/>
        <a:p>
          <a:pPr marL="0" lvl="0" indent="0" algn="ctr" defTabSz="1066800">
            <a:lnSpc>
              <a:spcPct val="90000"/>
            </a:lnSpc>
            <a:spcBef>
              <a:spcPct val="0"/>
            </a:spcBef>
            <a:spcAft>
              <a:spcPct val="35000"/>
            </a:spcAft>
            <a:buNone/>
          </a:pPr>
          <a:r>
            <a:rPr lang="nl-NL" sz="2400" kern="1200" dirty="0"/>
            <a:t>Deel 2: nieuwe regionale samenwerking </a:t>
          </a:r>
        </a:p>
      </dsp:txBody>
      <dsp:txXfrm rot="10800000">
        <a:off x="2187083" y="1103120"/>
        <a:ext cx="6780014" cy="851440"/>
      </dsp:txXfrm>
    </dsp:sp>
    <dsp:sp modelId="{BB0E8F4F-54ED-4E0D-8C03-B29AD6E77970}">
      <dsp:nvSpPr>
        <dsp:cNvPr id="0" name=""/>
        <dsp:cNvSpPr/>
      </dsp:nvSpPr>
      <dsp:spPr>
        <a:xfrm>
          <a:off x="1548502" y="1103120"/>
          <a:ext cx="851440" cy="851440"/>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AC84E2D-271B-45DD-A909-E96ED9DD201B}">
      <dsp:nvSpPr>
        <dsp:cNvPr id="0" name=""/>
        <dsp:cNvSpPr/>
      </dsp:nvSpPr>
      <dsp:spPr>
        <a:xfrm rot="10800000">
          <a:off x="1974223" y="2205959"/>
          <a:ext cx="6992874" cy="851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461" tIns="91440" rIns="170688" bIns="91440" numCol="1" spcCol="1270" anchor="ctr" anchorCtr="0">
          <a:noAutofit/>
        </a:bodyPr>
        <a:lstStyle/>
        <a:p>
          <a:pPr marL="0" lvl="0" indent="0" algn="ctr" defTabSz="1066800">
            <a:lnSpc>
              <a:spcPct val="90000"/>
            </a:lnSpc>
            <a:spcBef>
              <a:spcPct val="0"/>
            </a:spcBef>
            <a:spcAft>
              <a:spcPct val="35000"/>
            </a:spcAft>
            <a:buNone/>
          </a:pPr>
          <a:r>
            <a:rPr lang="nl-NL" sz="2400" kern="1200" dirty="0"/>
            <a:t>Deel 3: Veranderingen POVO-procedure</a:t>
          </a:r>
        </a:p>
      </dsp:txBody>
      <dsp:txXfrm rot="10800000">
        <a:off x="2187083" y="2205959"/>
        <a:ext cx="6780014" cy="851440"/>
      </dsp:txXfrm>
    </dsp:sp>
    <dsp:sp modelId="{B2141ABB-6DAD-4D0F-868B-3237D4C293A5}">
      <dsp:nvSpPr>
        <dsp:cNvPr id="0" name=""/>
        <dsp:cNvSpPr/>
      </dsp:nvSpPr>
      <dsp:spPr>
        <a:xfrm>
          <a:off x="1548502" y="2205959"/>
          <a:ext cx="851440" cy="85144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C2ADC35-F0E2-4466-8C20-31D9D2CBA1FF}">
      <dsp:nvSpPr>
        <dsp:cNvPr id="0" name=""/>
        <dsp:cNvSpPr/>
      </dsp:nvSpPr>
      <dsp:spPr>
        <a:xfrm rot="10800000">
          <a:off x="1974223" y="3308798"/>
          <a:ext cx="6992874" cy="851440"/>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5461" tIns="91440" rIns="170688" bIns="91440" numCol="1" spcCol="1270" anchor="ctr" anchorCtr="0">
          <a:noAutofit/>
        </a:bodyPr>
        <a:lstStyle/>
        <a:p>
          <a:pPr marL="0" lvl="0" indent="0" algn="ctr" defTabSz="1066800">
            <a:lnSpc>
              <a:spcPct val="90000"/>
            </a:lnSpc>
            <a:spcBef>
              <a:spcPct val="0"/>
            </a:spcBef>
            <a:spcAft>
              <a:spcPct val="35000"/>
            </a:spcAft>
            <a:buNone/>
          </a:pPr>
          <a:r>
            <a:rPr lang="nl-NL" sz="2400" kern="1200" dirty="0"/>
            <a:t>Vragen? Q&amp;A workshop </a:t>
          </a:r>
        </a:p>
      </dsp:txBody>
      <dsp:txXfrm rot="10800000">
        <a:off x="2187083" y="3308798"/>
        <a:ext cx="6780014" cy="851440"/>
      </dsp:txXfrm>
    </dsp:sp>
    <dsp:sp modelId="{D955FF38-3A3D-455A-BE3D-FF27A690E7D5}">
      <dsp:nvSpPr>
        <dsp:cNvPr id="0" name=""/>
        <dsp:cNvSpPr/>
      </dsp:nvSpPr>
      <dsp:spPr>
        <a:xfrm>
          <a:off x="1548502" y="3308798"/>
          <a:ext cx="851440" cy="851440"/>
        </a:xfrm>
        <a:prstGeom prst="ellipse">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C11EA-DF5D-40E5-8746-5FFF91FB30EC}">
      <dsp:nvSpPr>
        <dsp:cNvPr id="0" name=""/>
        <dsp:cNvSpPr/>
      </dsp:nvSpPr>
      <dsp:spPr>
        <a:xfrm>
          <a:off x="788669" y="0"/>
          <a:ext cx="8938260" cy="416052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D840B4D-5249-49EC-8A37-631A5BAAC5A2}">
      <dsp:nvSpPr>
        <dsp:cNvPr id="0" name=""/>
        <dsp:cNvSpPr/>
      </dsp:nvSpPr>
      <dsp:spPr>
        <a:xfrm>
          <a:off x="4621" y="1248155"/>
          <a:ext cx="2020453" cy="1664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Niet verplicht wel gewenst </a:t>
          </a:r>
        </a:p>
      </dsp:txBody>
      <dsp:txXfrm>
        <a:off x="85861" y="1329395"/>
        <a:ext cx="1857973" cy="1501728"/>
      </dsp:txXfrm>
    </dsp:sp>
    <dsp:sp modelId="{2FD40DA8-06A6-41B7-94BB-F5FCFDADFADC}">
      <dsp:nvSpPr>
        <dsp:cNvPr id="0" name=""/>
        <dsp:cNvSpPr/>
      </dsp:nvSpPr>
      <dsp:spPr>
        <a:xfrm>
          <a:off x="2126097" y="1248155"/>
          <a:ext cx="2020453" cy="1664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Uitzondering PrO+VWO</a:t>
          </a:r>
        </a:p>
      </dsp:txBody>
      <dsp:txXfrm>
        <a:off x="2207337" y="1329395"/>
        <a:ext cx="1857973" cy="1501728"/>
      </dsp:txXfrm>
    </dsp:sp>
    <dsp:sp modelId="{F21BACAF-B743-48F9-9ED1-1AD17974435E}">
      <dsp:nvSpPr>
        <dsp:cNvPr id="0" name=""/>
        <dsp:cNvSpPr/>
      </dsp:nvSpPr>
      <dsp:spPr>
        <a:xfrm>
          <a:off x="4247573" y="1248155"/>
          <a:ext cx="2020453" cy="1664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Toetsen ook dubbel advies</a:t>
          </a:r>
        </a:p>
      </dsp:txBody>
      <dsp:txXfrm>
        <a:off x="4328813" y="1329395"/>
        <a:ext cx="1857973" cy="1501728"/>
      </dsp:txXfrm>
    </dsp:sp>
    <dsp:sp modelId="{DFF77E91-DD3C-45F0-B61B-9F67EF36B805}">
      <dsp:nvSpPr>
        <dsp:cNvPr id="0" name=""/>
        <dsp:cNvSpPr/>
      </dsp:nvSpPr>
      <dsp:spPr>
        <a:xfrm>
          <a:off x="6369049" y="1248155"/>
          <a:ext cx="2020453" cy="1664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Brugklastypes kunnen ook enkelvoudig zijn </a:t>
          </a:r>
        </a:p>
      </dsp:txBody>
      <dsp:txXfrm>
        <a:off x="6450289" y="1329395"/>
        <a:ext cx="1857973" cy="1501728"/>
      </dsp:txXfrm>
    </dsp:sp>
    <dsp:sp modelId="{A44767EF-4BA0-4801-83E3-B59523B8FBD5}">
      <dsp:nvSpPr>
        <dsp:cNvPr id="0" name=""/>
        <dsp:cNvSpPr/>
      </dsp:nvSpPr>
      <dsp:spPr>
        <a:xfrm>
          <a:off x="8490525" y="1248155"/>
          <a:ext cx="2020453" cy="166420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nl-NL" sz="2000" kern="1200"/>
            <a:t>Loting in meervoudige bakjes</a:t>
          </a:r>
        </a:p>
      </dsp:txBody>
      <dsp:txXfrm>
        <a:off x="8571765" y="1329395"/>
        <a:ext cx="1857973" cy="150172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FD07E-0638-47AA-B850-2169D6C026F0}">
      <dsp:nvSpPr>
        <dsp:cNvPr id="0" name=""/>
        <dsp:cNvSpPr/>
      </dsp:nvSpPr>
      <dsp:spPr>
        <a:xfrm>
          <a:off x="0" y="50502"/>
          <a:ext cx="3077765" cy="18466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nl-NL" sz="2300" kern="1200" dirty="0"/>
            <a:t>Belang van invullen</a:t>
          </a:r>
          <a:endParaRPr lang="en-US" sz="2300" kern="1200" dirty="0"/>
        </a:p>
      </dsp:txBody>
      <dsp:txXfrm>
        <a:off x="0" y="50502"/>
        <a:ext cx="3077765" cy="1846659"/>
      </dsp:txXfrm>
    </dsp:sp>
    <dsp:sp modelId="{24BFC4BA-6022-432D-8401-CC4C163E9351}">
      <dsp:nvSpPr>
        <dsp:cNvPr id="0" name=""/>
        <dsp:cNvSpPr/>
      </dsp:nvSpPr>
      <dsp:spPr>
        <a:xfrm>
          <a:off x="3385542" y="50502"/>
          <a:ext cx="3077765" cy="18466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Voor B&amp;K en K/TL </a:t>
          </a:r>
          <a:r>
            <a:rPr lang="en-US" sz="2300" kern="1200" dirty="0" err="1">
              <a:latin typeface="Century Gothic"/>
            </a:rPr>
            <a:t>minimaal</a:t>
          </a:r>
          <a:r>
            <a:rPr lang="en-US" sz="2300" kern="1200" dirty="0"/>
            <a:t> 2 </a:t>
          </a:r>
          <a:r>
            <a:rPr lang="en-US" sz="2300" kern="1200" dirty="0" err="1"/>
            <a:t>keuzes</a:t>
          </a:r>
          <a:endParaRPr lang="en-US" sz="2300" kern="1200" dirty="0"/>
        </a:p>
      </dsp:txBody>
      <dsp:txXfrm>
        <a:off x="3385542" y="50502"/>
        <a:ext cx="3077765" cy="1846659"/>
      </dsp:txXfrm>
    </dsp:sp>
    <dsp:sp modelId="{16F18581-AA0D-4990-9EBB-1E0C2588E3A9}">
      <dsp:nvSpPr>
        <dsp:cNvPr id="0" name=""/>
        <dsp:cNvSpPr/>
      </dsp:nvSpPr>
      <dsp:spPr>
        <a:xfrm>
          <a:off x="6771084" y="50502"/>
          <a:ext cx="3077765" cy="18466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t>Voor T, H &amp; V:</a:t>
          </a:r>
          <a:r>
            <a:rPr lang="en-US" sz="2300" kern="1200" dirty="0">
              <a:latin typeface="Century Gothic"/>
            </a:rPr>
            <a:t> </a:t>
          </a:r>
          <a:r>
            <a:rPr lang="en-US" sz="2300" kern="1200" dirty="0" err="1"/>
            <a:t>minimaal</a:t>
          </a:r>
          <a:r>
            <a:rPr lang="en-US" sz="2300" kern="1200" dirty="0"/>
            <a:t> 6</a:t>
          </a:r>
          <a:r>
            <a:rPr lang="en-US" sz="2300" kern="1200" dirty="0">
              <a:latin typeface="Century Gothic"/>
            </a:rPr>
            <a:t> </a:t>
          </a:r>
          <a:r>
            <a:rPr lang="en-US" sz="2300" kern="1200" dirty="0" err="1"/>
            <a:t>keuzes</a:t>
          </a:r>
          <a:r>
            <a:rPr lang="en-US" sz="2300" kern="1200" dirty="0"/>
            <a:t> </a:t>
          </a:r>
          <a:r>
            <a:rPr lang="en-US" sz="2300" kern="1200" dirty="0" err="1"/>
            <a:t>binnen</a:t>
          </a:r>
          <a:r>
            <a:rPr lang="en-US" sz="2300" kern="1200" dirty="0"/>
            <a:t> Utrecht</a:t>
          </a:r>
        </a:p>
      </dsp:txBody>
      <dsp:txXfrm>
        <a:off x="6771084" y="50502"/>
        <a:ext cx="3077765" cy="1846659"/>
      </dsp:txXfrm>
    </dsp:sp>
    <dsp:sp modelId="{4D680C68-0A1D-4CDC-B493-121D664BF0A3}">
      <dsp:nvSpPr>
        <dsp:cNvPr id="0" name=""/>
        <dsp:cNvSpPr/>
      </dsp:nvSpPr>
      <dsp:spPr>
        <a:xfrm>
          <a:off x="1692771" y="2204938"/>
          <a:ext cx="3077765" cy="18466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err="1"/>
            <a:t>Géén</a:t>
          </a:r>
          <a:r>
            <a:rPr lang="en-US" sz="2300" kern="1200" dirty="0"/>
            <a:t> </a:t>
          </a:r>
          <a:r>
            <a:rPr lang="en-US" sz="2300" kern="1200" dirty="0" err="1"/>
            <a:t>Amsterdamsmodel</a:t>
          </a:r>
          <a:r>
            <a:rPr lang="en-US" sz="2300" kern="1200" dirty="0"/>
            <a:t>: Boston </a:t>
          </a:r>
          <a:r>
            <a:rPr lang="en-US" sz="2300" kern="1200" dirty="0" err="1"/>
            <a:t>loting</a:t>
          </a:r>
          <a:r>
            <a:rPr lang="en-US" sz="2300" kern="1200" dirty="0"/>
            <a:t>; </a:t>
          </a:r>
          <a:r>
            <a:rPr lang="en-US" sz="2300" kern="1200" dirty="0" err="1"/>
            <a:t>zoveel</a:t>
          </a:r>
          <a:r>
            <a:rPr lang="en-US" sz="2300" kern="1200" dirty="0"/>
            <a:t> </a:t>
          </a:r>
          <a:r>
            <a:rPr lang="en-US" sz="2300" kern="1200" dirty="0" err="1"/>
            <a:t>mogelijk</a:t>
          </a:r>
          <a:r>
            <a:rPr lang="en-US" sz="2300" kern="1200" dirty="0"/>
            <a:t> </a:t>
          </a:r>
          <a:r>
            <a:rPr lang="en-US" sz="2300" kern="1200" dirty="0" err="1"/>
            <a:t>kinderen</a:t>
          </a:r>
          <a:r>
            <a:rPr lang="en-US" sz="2300" kern="1200" dirty="0"/>
            <a:t> op </a:t>
          </a:r>
          <a:r>
            <a:rPr lang="en-US" sz="2300" kern="1200" dirty="0" err="1"/>
            <a:t>plek</a:t>
          </a:r>
          <a:r>
            <a:rPr lang="en-US" sz="2300" kern="1200" dirty="0"/>
            <a:t> 1</a:t>
          </a:r>
        </a:p>
      </dsp:txBody>
      <dsp:txXfrm>
        <a:off x="1692771" y="2204938"/>
        <a:ext cx="3077765" cy="1846659"/>
      </dsp:txXfrm>
    </dsp:sp>
    <dsp:sp modelId="{13CAE488-D291-4C73-8833-6C9A094FAC8C}">
      <dsp:nvSpPr>
        <dsp:cNvPr id="0" name=""/>
        <dsp:cNvSpPr/>
      </dsp:nvSpPr>
      <dsp:spPr>
        <a:xfrm>
          <a:off x="5078313" y="2204938"/>
          <a:ext cx="3077765" cy="184665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Geen </a:t>
          </a:r>
          <a:r>
            <a:rPr lang="en-US" sz="2300" kern="1200" dirty="0" err="1"/>
            <a:t>verandering</a:t>
          </a:r>
          <a:r>
            <a:rPr lang="en-US" sz="2300" kern="1200" dirty="0"/>
            <a:t> </a:t>
          </a:r>
          <a:r>
            <a:rPr lang="en-US" sz="2300" kern="1200" dirty="0" err="1"/>
            <a:t>t.o.v</a:t>
          </a:r>
          <a:r>
            <a:rPr lang="en-US" sz="2300" kern="1200" dirty="0"/>
            <a:t>. </a:t>
          </a:r>
          <a:r>
            <a:rPr lang="en-US" sz="2300" kern="1200" dirty="0" err="1"/>
            <a:t>systeem</a:t>
          </a:r>
          <a:r>
            <a:rPr lang="en-US" sz="2300" kern="1200" dirty="0"/>
            <a:t> nu </a:t>
          </a:r>
          <a:r>
            <a:rPr lang="en-US" sz="2300" kern="1200" dirty="0" err="1"/>
            <a:t>behalve</a:t>
          </a:r>
          <a:r>
            <a:rPr lang="en-US" sz="2300" kern="1200" dirty="0"/>
            <a:t> </a:t>
          </a:r>
          <a:r>
            <a:rPr lang="en-US" sz="2300" kern="1200" dirty="0" err="1"/>
            <a:t>tijd</a:t>
          </a:r>
          <a:r>
            <a:rPr lang="en-US" sz="2300" kern="1200" dirty="0"/>
            <a:t> om </a:t>
          </a:r>
          <a:r>
            <a:rPr lang="en-US" sz="2300" kern="1200" dirty="0" err="1"/>
            <a:t>te</a:t>
          </a:r>
          <a:r>
            <a:rPr lang="en-US" sz="2300" kern="1200" dirty="0"/>
            <a:t> </a:t>
          </a:r>
          <a:r>
            <a:rPr lang="en-US" sz="2300" kern="1200" dirty="0" err="1"/>
            <a:t>oriënteren</a:t>
          </a:r>
          <a:endParaRPr lang="en-US" sz="2300" kern="1200" dirty="0"/>
        </a:p>
      </dsp:txBody>
      <dsp:txXfrm>
        <a:off x="5078313" y="2204938"/>
        <a:ext cx="3077765" cy="184665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46528-DD78-47CE-8BFF-F1F36D9A3802}">
      <dsp:nvSpPr>
        <dsp:cNvPr id="0" name=""/>
        <dsp:cNvSpPr/>
      </dsp:nvSpPr>
      <dsp:spPr>
        <a:xfrm>
          <a:off x="1791965" y="917"/>
          <a:ext cx="6931669" cy="41590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nl-NL" sz="3900" kern="1200" dirty="0"/>
            <a:t>Voorrangsregels gelden alleen bij de 1</a:t>
          </a:r>
          <a:r>
            <a:rPr lang="nl-NL" sz="3900" kern="1200" baseline="30000" dirty="0"/>
            <a:t>ste</a:t>
          </a:r>
          <a:r>
            <a:rPr lang="nl-NL" sz="3900" kern="1200" dirty="0"/>
            <a:t> voorkeur! Dit houdt in dat Utrechtse leerlingen geen voorrang bij de 2</a:t>
          </a:r>
          <a:r>
            <a:rPr lang="nl-NL" sz="3900" kern="1200" baseline="30000" dirty="0"/>
            <a:t>de</a:t>
          </a:r>
          <a:r>
            <a:rPr lang="nl-NL" sz="3900" kern="1200" dirty="0"/>
            <a:t> voorkeur of lager hebben op een Utrechtse school </a:t>
          </a:r>
        </a:p>
      </dsp:txBody>
      <dsp:txXfrm>
        <a:off x="1791965" y="917"/>
        <a:ext cx="6931669" cy="41590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46528-DD78-47CE-8BFF-F1F36D9A3802}">
      <dsp:nvSpPr>
        <dsp:cNvPr id="0" name=""/>
        <dsp:cNvSpPr/>
      </dsp:nvSpPr>
      <dsp:spPr>
        <a:xfrm>
          <a:off x="1791965" y="917"/>
          <a:ext cx="6931669" cy="41590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nl-NL" sz="3500" kern="1200" dirty="0"/>
            <a:t>Een school kan een plaatsingsgarantie geven voor één of meerdere niveaus. Dit houdt dat leerlingen, ongeacht op welke positie ze de school zetten, altijd daar geplaatst kunnen worden</a:t>
          </a:r>
        </a:p>
      </dsp:txBody>
      <dsp:txXfrm>
        <a:off x="1791965" y="917"/>
        <a:ext cx="6931669" cy="415900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8100C-1917-4663-819C-5D41F8C404AF}">
      <dsp:nvSpPr>
        <dsp:cNvPr id="0" name=""/>
        <dsp:cNvSpPr/>
      </dsp:nvSpPr>
      <dsp:spPr>
        <a:xfrm>
          <a:off x="0" y="1843831"/>
          <a:ext cx="6391275" cy="155902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l" defTabSz="2889250">
            <a:lnSpc>
              <a:spcPct val="90000"/>
            </a:lnSpc>
            <a:spcBef>
              <a:spcPct val="0"/>
            </a:spcBef>
            <a:spcAft>
              <a:spcPct val="35000"/>
            </a:spcAft>
            <a:buNone/>
          </a:pPr>
          <a:r>
            <a:rPr lang="nl-NL" sz="6500" kern="1200" dirty="0"/>
            <a:t>Vragen</a:t>
          </a:r>
          <a:endParaRPr lang="en-US" sz="6500" kern="1200" dirty="0"/>
        </a:p>
      </dsp:txBody>
      <dsp:txXfrm>
        <a:off x="76105" y="1919936"/>
        <a:ext cx="6239065" cy="140681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46528-DD78-47CE-8BFF-F1F36D9A3802}">
      <dsp:nvSpPr>
        <dsp:cNvPr id="0" name=""/>
        <dsp:cNvSpPr/>
      </dsp:nvSpPr>
      <dsp:spPr>
        <a:xfrm>
          <a:off x="230028" y="108743"/>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b="0" kern="1200" dirty="0">
              <a:solidFill>
                <a:schemeClr val="bg1"/>
              </a:solidFill>
            </a:rPr>
            <a:t>Er is een speciale Q&amp;A workshop waar we uitgebreid ingaan op alle vragen die er eventueel zijn.</a:t>
          </a:r>
        </a:p>
      </dsp:txBody>
      <dsp:txXfrm>
        <a:off x="230028" y="108743"/>
        <a:ext cx="3286125" cy="1971675"/>
      </dsp:txXfrm>
    </dsp:sp>
    <dsp:sp modelId="{1F620BCA-0F92-42BA-89F6-8967F6537B8C}">
      <dsp:nvSpPr>
        <dsp:cNvPr id="0" name=""/>
        <dsp:cNvSpPr/>
      </dsp:nvSpPr>
      <dsp:spPr>
        <a:xfrm>
          <a:off x="3786634" y="740566"/>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err="1">
              <a:solidFill>
                <a:schemeClr val="bg1"/>
              </a:solidFill>
            </a:rPr>
            <a:t>Bestuursvertegenwoordigers</a:t>
          </a:r>
          <a:r>
            <a:rPr lang="nl-NL" sz="1800" kern="1200" dirty="0">
              <a:solidFill>
                <a:schemeClr val="bg1"/>
              </a:solidFill>
            </a:rPr>
            <a:t> per bestuur om te helpen  (zie website </a:t>
          </a:r>
          <a:r>
            <a:rPr lang="nl-NL" sz="1800" kern="1200" dirty="0" err="1">
              <a:solidFill>
                <a:schemeClr val="bg1"/>
              </a:solidFill>
            </a:rPr>
            <a:t>naarhetvo</a:t>
          </a:r>
          <a:r>
            <a:rPr lang="nl-NL" sz="1800" kern="1200" dirty="0">
              <a:solidFill>
                <a:schemeClr val="bg1"/>
              </a:solidFill>
            </a:rPr>
            <a:t>)</a:t>
          </a:r>
        </a:p>
      </dsp:txBody>
      <dsp:txXfrm>
        <a:off x="3786634" y="740566"/>
        <a:ext cx="3286125" cy="1971675"/>
      </dsp:txXfrm>
    </dsp:sp>
    <dsp:sp modelId="{27DF6A68-1F70-4F39-8D96-1914228CBBD7}">
      <dsp:nvSpPr>
        <dsp:cNvPr id="0" name=""/>
        <dsp:cNvSpPr/>
      </dsp:nvSpPr>
      <dsp:spPr>
        <a:xfrm>
          <a:off x="7229475" y="1094580"/>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nl-NL" sz="1800" kern="1200" dirty="0">
              <a:solidFill>
                <a:schemeClr val="bg1"/>
              </a:solidFill>
            </a:rPr>
            <a:t>Na 1 februari ook de –</a:t>
          </a:r>
          <a:r>
            <a:rPr lang="nl-NL" sz="1800" kern="1200" dirty="0" err="1">
              <a:solidFill>
                <a:schemeClr val="bg1"/>
              </a:solidFill>
            </a:rPr>
            <a:t>naarhetvo</a:t>
          </a:r>
          <a:r>
            <a:rPr lang="nl-NL" sz="1800" kern="1200" dirty="0">
              <a:solidFill>
                <a:schemeClr val="bg1"/>
              </a:solidFill>
            </a:rPr>
            <a:t>-helpdesk</a:t>
          </a:r>
        </a:p>
      </dsp:txBody>
      <dsp:txXfrm>
        <a:off x="7229475" y="1094580"/>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8100C-1917-4663-819C-5D41F8C404AF}">
      <dsp:nvSpPr>
        <dsp:cNvPr id="0" name=""/>
        <dsp:cNvSpPr/>
      </dsp:nvSpPr>
      <dsp:spPr>
        <a:xfrm>
          <a:off x="0" y="1022783"/>
          <a:ext cx="6391275" cy="3201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l" defTabSz="2533650">
            <a:lnSpc>
              <a:spcPct val="90000"/>
            </a:lnSpc>
            <a:spcBef>
              <a:spcPct val="0"/>
            </a:spcBef>
            <a:spcAft>
              <a:spcPct val="35000"/>
            </a:spcAft>
            <a:buNone/>
          </a:pPr>
          <a:r>
            <a:rPr lang="nl-NL" sz="5700" kern="1200" dirty="0"/>
            <a:t>Doorstroomwet: data en positie herzien advies</a:t>
          </a:r>
          <a:endParaRPr lang="en-US" sz="5700" kern="1200" dirty="0"/>
        </a:p>
      </dsp:txBody>
      <dsp:txXfrm>
        <a:off x="156266" y="1179049"/>
        <a:ext cx="6078743" cy="28885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2F0F84-4223-427B-B3A0-C8CD54ACC7D0}">
      <dsp:nvSpPr>
        <dsp:cNvPr id="0" name=""/>
        <dsp:cNvSpPr/>
      </dsp:nvSpPr>
      <dsp:spPr>
        <a:xfrm>
          <a:off x="1387886" y="654"/>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10-31 januari: voorlopig advies</a:t>
          </a:r>
        </a:p>
      </dsp:txBody>
      <dsp:txXfrm>
        <a:off x="1387886" y="654"/>
        <a:ext cx="2613164" cy="1567898"/>
      </dsp:txXfrm>
    </dsp:sp>
    <dsp:sp modelId="{259E9FEF-3D76-4C8A-8CCE-468C80FCB637}">
      <dsp:nvSpPr>
        <dsp:cNvPr id="0" name=""/>
        <dsp:cNvSpPr/>
      </dsp:nvSpPr>
      <dsp:spPr>
        <a:xfrm>
          <a:off x="4262367" y="654"/>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Eerste twee weken februari: doorstroomtoets</a:t>
          </a:r>
        </a:p>
      </dsp:txBody>
      <dsp:txXfrm>
        <a:off x="4262367" y="654"/>
        <a:ext cx="2613164" cy="1567898"/>
      </dsp:txXfrm>
    </dsp:sp>
    <dsp:sp modelId="{8ABF69D8-D71D-490D-9C10-902AC191FE66}">
      <dsp:nvSpPr>
        <dsp:cNvPr id="0" name=""/>
        <dsp:cNvSpPr/>
      </dsp:nvSpPr>
      <dsp:spPr>
        <a:xfrm>
          <a:off x="7136848" y="654"/>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15 maart: uitslag doorstroomtoets</a:t>
          </a:r>
        </a:p>
      </dsp:txBody>
      <dsp:txXfrm>
        <a:off x="7136848" y="654"/>
        <a:ext cx="2613164" cy="1567898"/>
      </dsp:txXfrm>
    </dsp:sp>
    <dsp:sp modelId="{CAF2B479-F0EA-4DA1-A1FC-D605107B4339}">
      <dsp:nvSpPr>
        <dsp:cNvPr id="0" name=""/>
        <dsp:cNvSpPr/>
      </dsp:nvSpPr>
      <dsp:spPr>
        <a:xfrm>
          <a:off x="1387886" y="1829869"/>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Uiterlijk 24 maart definitief advies</a:t>
          </a:r>
        </a:p>
      </dsp:txBody>
      <dsp:txXfrm>
        <a:off x="1387886" y="1829869"/>
        <a:ext cx="2613164" cy="1567898"/>
      </dsp:txXfrm>
    </dsp:sp>
    <dsp:sp modelId="{4E7D273F-C883-40A4-9D23-946547D422D9}">
      <dsp:nvSpPr>
        <dsp:cNvPr id="0" name=""/>
        <dsp:cNvSpPr/>
      </dsp:nvSpPr>
      <dsp:spPr>
        <a:xfrm>
          <a:off x="4262367" y="1829869"/>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Aanmelden VO 25 maart t/m 31 maart</a:t>
          </a:r>
        </a:p>
      </dsp:txBody>
      <dsp:txXfrm>
        <a:off x="4262367" y="1829869"/>
        <a:ext cx="2613164" cy="1567898"/>
      </dsp:txXfrm>
    </dsp:sp>
    <dsp:sp modelId="{6681CF75-F8FD-4ED4-9F04-6EF67E6FB25D}">
      <dsp:nvSpPr>
        <dsp:cNvPr id="0" name=""/>
        <dsp:cNvSpPr/>
      </dsp:nvSpPr>
      <dsp:spPr>
        <a:xfrm>
          <a:off x="7136848" y="1829869"/>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Aanmelden VSO t/m </a:t>
          </a:r>
          <a:r>
            <a:rPr lang="nl-NL" sz="2400" kern="1200"/>
            <a:t>31 maart</a:t>
          </a:r>
          <a:endParaRPr lang="nl-NL" sz="2400" kern="1200" dirty="0"/>
        </a:p>
      </dsp:txBody>
      <dsp:txXfrm>
        <a:off x="7136848" y="1829869"/>
        <a:ext cx="2613164" cy="1567898"/>
      </dsp:txXfrm>
    </dsp:sp>
    <dsp:sp modelId="{5E41B234-41C4-4EB8-B64A-D0DEE44FB9F1}">
      <dsp:nvSpPr>
        <dsp:cNvPr id="0" name=""/>
        <dsp:cNvSpPr/>
      </dsp:nvSpPr>
      <dsp:spPr>
        <a:xfrm>
          <a:off x="2825127" y="3659084"/>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Uiterlijke datum afwijzingen VO: 19 april</a:t>
          </a:r>
        </a:p>
      </dsp:txBody>
      <dsp:txXfrm>
        <a:off x="2825127" y="3659084"/>
        <a:ext cx="2613164" cy="1567898"/>
      </dsp:txXfrm>
    </dsp:sp>
    <dsp:sp modelId="{0175BA36-30E5-4ADF-B88D-4A502AEED924}">
      <dsp:nvSpPr>
        <dsp:cNvPr id="0" name=""/>
        <dsp:cNvSpPr/>
      </dsp:nvSpPr>
      <dsp:spPr>
        <a:xfrm>
          <a:off x="5699608" y="3659084"/>
          <a:ext cx="2613164" cy="156789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nl-NL" sz="2400" kern="1200" dirty="0"/>
            <a:t>Uitslag loting en plaatsing: 25 april</a:t>
          </a:r>
        </a:p>
      </dsp:txBody>
      <dsp:txXfrm>
        <a:off x="5699608" y="3659084"/>
        <a:ext cx="2613164" cy="15678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28A8E5-BFDE-43FC-BC21-CC7FE52F076C}">
      <dsp:nvSpPr>
        <dsp:cNvPr id="0" name=""/>
        <dsp:cNvSpPr/>
      </dsp:nvSpPr>
      <dsp:spPr>
        <a:xfrm>
          <a:off x="0" y="111149"/>
          <a:ext cx="10515600" cy="39382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nl-NL" sz="3300" b="0" i="0" kern="1200" dirty="0"/>
            <a:t>Krijgt de leerling een hoger </a:t>
          </a:r>
          <a:r>
            <a:rPr lang="nl-NL" sz="3300" b="0" i="0" kern="1200" dirty="0" err="1"/>
            <a:t>toetsadvies</a:t>
          </a:r>
          <a:r>
            <a:rPr lang="nl-NL" sz="3300" b="0" i="0" kern="1200" dirty="0"/>
            <a:t> dan het voorlopig schooladvies? Dan geeft de school een hoger definitief schooladvies. Alleen als het in het belang van de leerling is, kan de school besluiten het advies niet aan te passen naar het niveau die de doorstroomtoets weergeeft. De school moet motiveren.</a:t>
          </a:r>
          <a:endParaRPr lang="nl-NL" sz="3300" kern="1200" dirty="0"/>
        </a:p>
      </dsp:txBody>
      <dsp:txXfrm>
        <a:off x="192248" y="303397"/>
        <a:ext cx="10131104" cy="35537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46528-DD78-47CE-8BFF-F1F36D9A3802}">
      <dsp:nvSpPr>
        <dsp:cNvPr id="0" name=""/>
        <dsp:cNvSpPr/>
      </dsp:nvSpPr>
      <dsp:spPr>
        <a:xfrm>
          <a:off x="1791965" y="917"/>
          <a:ext cx="6931669" cy="41590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nl-NL" sz="3400" kern="1200" dirty="0"/>
            <a:t>De aanmeldweek is vast en je hebt als PO-school alleen tussen uitslag eindtoets (15/3) en geven definitief advies (24/3) tijd voor alle eindgesprekken. Het invullen van </a:t>
          </a:r>
          <a:r>
            <a:rPr lang="nl-NL" sz="3400" kern="1200" dirty="0" err="1"/>
            <a:t>OKR’s</a:t>
          </a:r>
          <a:r>
            <a:rPr lang="nl-NL" sz="3400" kern="1200" dirty="0"/>
            <a:t> kan uiteraard daarvoor al.</a:t>
          </a:r>
        </a:p>
      </dsp:txBody>
      <dsp:txXfrm>
        <a:off x="1791965" y="917"/>
        <a:ext cx="6931669" cy="41590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4324F9-4DC6-406B-8BAD-58DE3917E76F}">
      <dsp:nvSpPr>
        <dsp:cNvPr id="0" name=""/>
        <dsp:cNvSpPr/>
      </dsp:nvSpPr>
      <dsp:spPr>
        <a:xfrm>
          <a:off x="0" y="248243"/>
          <a:ext cx="6391275" cy="4750200"/>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nl-NL" sz="2900" kern="1200" dirty="0"/>
            <a:t>Een VO-school mag een leerling pas afwijzen als er een andere school bereid is gevonden om de leerlingen te plaatsen. Het kan dus zijn dat een plaatsingsbesluit uitgesteld wordt. Bij een eventuele loting, loot de leerling niet mee (mogelijke plaatsing kan op basis van hardheidsclausule)</a:t>
          </a:r>
        </a:p>
      </dsp:txBody>
      <dsp:txXfrm>
        <a:off x="231886" y="480129"/>
        <a:ext cx="5927503" cy="42864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8100C-1917-4663-819C-5D41F8C404AF}">
      <dsp:nvSpPr>
        <dsp:cNvPr id="0" name=""/>
        <dsp:cNvSpPr/>
      </dsp:nvSpPr>
      <dsp:spPr>
        <a:xfrm>
          <a:off x="0" y="882383"/>
          <a:ext cx="6391275" cy="348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marL="0" lvl="0" indent="0" algn="l" defTabSz="2755900">
            <a:lnSpc>
              <a:spcPct val="90000"/>
            </a:lnSpc>
            <a:spcBef>
              <a:spcPct val="0"/>
            </a:spcBef>
            <a:spcAft>
              <a:spcPct val="35000"/>
            </a:spcAft>
            <a:buNone/>
          </a:pPr>
          <a:r>
            <a:rPr lang="en-US" sz="6200" kern="1200" dirty="0" err="1"/>
            <a:t>Nieuwe</a:t>
          </a:r>
          <a:r>
            <a:rPr lang="en-US" sz="6200" kern="1200" dirty="0"/>
            <a:t> </a:t>
          </a:r>
          <a:r>
            <a:rPr lang="en-US" sz="6200" kern="1200" dirty="0" err="1"/>
            <a:t>regionale</a:t>
          </a:r>
          <a:r>
            <a:rPr lang="en-US" sz="6200" kern="1200" dirty="0"/>
            <a:t> </a:t>
          </a:r>
          <a:r>
            <a:rPr lang="en-US" sz="6200" kern="1200" dirty="0" err="1"/>
            <a:t>samenwerking</a:t>
          </a:r>
          <a:endParaRPr lang="en-US" sz="6200" kern="1200" dirty="0"/>
        </a:p>
      </dsp:txBody>
      <dsp:txXfrm>
        <a:off x="169973" y="1052356"/>
        <a:ext cx="6051329" cy="314197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635046-E805-4016-9BFA-B12F26FD1CF4}">
      <dsp:nvSpPr>
        <dsp:cNvPr id="0" name=""/>
        <dsp:cNvSpPr/>
      </dsp:nvSpPr>
      <dsp:spPr>
        <a:xfrm>
          <a:off x="0" y="961088"/>
          <a:ext cx="6391275" cy="503685"/>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Samen aanmelden, loten en plaatsen</a:t>
          </a:r>
        </a:p>
      </dsp:txBody>
      <dsp:txXfrm>
        <a:off x="24588" y="985676"/>
        <a:ext cx="6342099" cy="454509"/>
      </dsp:txXfrm>
    </dsp:sp>
    <dsp:sp modelId="{421317C9-E5D0-4980-97F6-2949A2FC1C10}">
      <dsp:nvSpPr>
        <dsp:cNvPr id="0" name=""/>
        <dsp:cNvSpPr/>
      </dsp:nvSpPr>
      <dsp:spPr>
        <a:xfrm>
          <a:off x="0" y="1525253"/>
          <a:ext cx="6391275" cy="503685"/>
        </a:xfrm>
        <a:prstGeom prst="roundRect">
          <a:avLst/>
        </a:prstGeom>
        <a:solidFill>
          <a:schemeClr val="accent1">
            <a:shade val="80000"/>
            <a:hueOff val="54567"/>
            <a:satOff val="2330"/>
            <a:lumOff val="46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Scholen in de keuzelijst</a:t>
          </a:r>
        </a:p>
      </dsp:txBody>
      <dsp:txXfrm>
        <a:off x="24588" y="1549841"/>
        <a:ext cx="6342099" cy="454509"/>
      </dsp:txXfrm>
    </dsp:sp>
    <dsp:sp modelId="{10FA1808-8C52-4155-91A0-79F27895CE84}">
      <dsp:nvSpPr>
        <dsp:cNvPr id="0" name=""/>
        <dsp:cNvSpPr/>
      </dsp:nvSpPr>
      <dsp:spPr>
        <a:xfrm>
          <a:off x="0" y="2089418"/>
          <a:ext cx="6391275" cy="503685"/>
        </a:xfrm>
        <a:prstGeom prst="roundRect">
          <a:avLst/>
        </a:prstGeom>
        <a:solidFill>
          <a:schemeClr val="accent1">
            <a:shade val="80000"/>
            <a:hueOff val="109134"/>
            <a:satOff val="4660"/>
            <a:lumOff val="93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Voorrangsregels 1</a:t>
          </a:r>
          <a:r>
            <a:rPr lang="nl-NL" sz="2100" kern="1200" baseline="30000" dirty="0"/>
            <a:t>ste</a:t>
          </a:r>
          <a:r>
            <a:rPr lang="nl-NL" sz="2100" kern="1200" dirty="0"/>
            <a:t> voorkeur blijven van kracht</a:t>
          </a:r>
        </a:p>
      </dsp:txBody>
      <dsp:txXfrm>
        <a:off x="24588" y="2114006"/>
        <a:ext cx="6342099" cy="454509"/>
      </dsp:txXfrm>
    </dsp:sp>
    <dsp:sp modelId="{8C65B9EB-9967-489F-A532-4E5A66F2B75E}">
      <dsp:nvSpPr>
        <dsp:cNvPr id="0" name=""/>
        <dsp:cNvSpPr/>
      </dsp:nvSpPr>
      <dsp:spPr>
        <a:xfrm>
          <a:off x="0" y="2653583"/>
          <a:ext cx="6391275" cy="503685"/>
        </a:xfrm>
        <a:prstGeom prst="roundRect">
          <a:avLst/>
        </a:prstGeom>
        <a:solidFill>
          <a:schemeClr val="accent1">
            <a:shade val="80000"/>
            <a:hueOff val="163701"/>
            <a:satOff val="6991"/>
            <a:lumOff val="139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Alles in OT</a:t>
          </a:r>
        </a:p>
      </dsp:txBody>
      <dsp:txXfrm>
        <a:off x="24588" y="2678171"/>
        <a:ext cx="6342099" cy="454509"/>
      </dsp:txXfrm>
    </dsp:sp>
    <dsp:sp modelId="{B59653D4-E6CB-41BA-8028-3CC8AA9ED337}">
      <dsp:nvSpPr>
        <dsp:cNvPr id="0" name=""/>
        <dsp:cNvSpPr/>
      </dsp:nvSpPr>
      <dsp:spPr>
        <a:xfrm>
          <a:off x="0" y="3217748"/>
          <a:ext cx="6391275" cy="503685"/>
        </a:xfrm>
        <a:prstGeom prst="roundRect">
          <a:avLst/>
        </a:prstGeom>
        <a:solidFill>
          <a:schemeClr val="accent1">
            <a:shade val="80000"/>
            <a:hueOff val="218268"/>
            <a:satOff val="9321"/>
            <a:lumOff val="1864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1 aanmelding per leerling met keuzelijst</a:t>
          </a:r>
        </a:p>
      </dsp:txBody>
      <dsp:txXfrm>
        <a:off x="24588" y="3242336"/>
        <a:ext cx="6342099" cy="454509"/>
      </dsp:txXfrm>
    </dsp:sp>
    <dsp:sp modelId="{D029139E-9C46-4799-9E94-AC7F88A3183F}">
      <dsp:nvSpPr>
        <dsp:cNvPr id="0" name=""/>
        <dsp:cNvSpPr/>
      </dsp:nvSpPr>
      <dsp:spPr>
        <a:xfrm>
          <a:off x="0" y="3781913"/>
          <a:ext cx="6391275" cy="503685"/>
        </a:xfrm>
        <a:prstGeom prst="roundRect">
          <a:avLst/>
        </a:prstGeom>
        <a:solidFill>
          <a:schemeClr val="accent1">
            <a:shade val="80000"/>
            <a:hueOff val="272834"/>
            <a:satOff val="11651"/>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Geen keuzes-&gt; misschien geen plaats</a:t>
          </a:r>
        </a:p>
      </dsp:txBody>
      <dsp:txXfrm>
        <a:off x="24588" y="3806501"/>
        <a:ext cx="6342099" cy="4545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8100C-1917-4663-819C-5D41F8C404AF}">
      <dsp:nvSpPr>
        <dsp:cNvPr id="0" name=""/>
        <dsp:cNvSpPr/>
      </dsp:nvSpPr>
      <dsp:spPr>
        <a:xfrm>
          <a:off x="0" y="938543"/>
          <a:ext cx="6391275" cy="336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a:lnSpc>
              <a:spcPct val="90000"/>
            </a:lnSpc>
            <a:spcBef>
              <a:spcPct val="0"/>
            </a:spcBef>
            <a:spcAft>
              <a:spcPct val="35000"/>
            </a:spcAft>
            <a:buNone/>
          </a:pPr>
          <a:r>
            <a:rPr lang="nl-NL" sz="6000" kern="1200" dirty="0"/>
            <a:t>Veranderingen POVO-procedure</a:t>
          </a:r>
          <a:endParaRPr lang="en-US" sz="6000" kern="1200" dirty="0"/>
        </a:p>
      </dsp:txBody>
      <dsp:txXfrm>
        <a:off x="164490" y="1103033"/>
        <a:ext cx="6062295" cy="3040620"/>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7C1839-0346-4267-9896-F14D84D8865B}" type="datetimeFigureOut">
              <a:rPr lang="nl-NL" smtClean="0"/>
              <a:t>26-9-2023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F773B5-0241-4AAA-95C0-5F26D3ABEAE3}" type="slidenum">
              <a:rPr lang="nl-NL" smtClean="0"/>
              <a:t>‹nr.›</a:t>
            </a:fld>
            <a:endParaRPr lang="nl-NL"/>
          </a:p>
        </p:txBody>
      </p:sp>
    </p:spTree>
    <p:extLst>
      <p:ext uri="{BB962C8B-B14F-4D97-AF65-F5344CB8AC3E}">
        <p14:creationId xmlns:p14="http://schemas.microsoft.com/office/powerpoint/2010/main" val="36051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raktijkonderwijs.n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Heb je een vraag? Schrijf hem op. Alle vragen komen aan bod in de Q&amp;A workshop die straks plaatsvindt. </a:t>
            </a:r>
            <a:endParaRPr lang="nl-NL" dirty="0">
              <a:ea typeface="Calibri"/>
              <a:cs typeface="Calibri"/>
            </a:endParaRP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2</a:t>
            </a:fld>
            <a:endParaRPr lang="nl-NL"/>
          </a:p>
        </p:txBody>
      </p:sp>
    </p:spTree>
    <p:extLst>
      <p:ext uri="{BB962C8B-B14F-4D97-AF65-F5344CB8AC3E}">
        <p14:creationId xmlns:p14="http://schemas.microsoft.com/office/powerpoint/2010/main" val="29999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15</a:t>
            </a:fld>
            <a:endParaRPr lang="nl-NL"/>
          </a:p>
        </p:txBody>
      </p:sp>
    </p:spTree>
    <p:extLst>
      <p:ext uri="{BB962C8B-B14F-4D97-AF65-F5344CB8AC3E}">
        <p14:creationId xmlns:p14="http://schemas.microsoft.com/office/powerpoint/2010/main" val="362954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Let op: iedereen krijgt een voorlopig advies in februari. Alle andere adviezen zoals in groep 6 en 7 moeten dan een andere naam krijgen. </a:t>
            </a: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4</a:t>
            </a:fld>
            <a:endParaRPr lang="nl-NL"/>
          </a:p>
        </p:txBody>
      </p:sp>
    </p:spTree>
    <p:extLst>
      <p:ext uri="{BB962C8B-B14F-4D97-AF65-F5344CB8AC3E}">
        <p14:creationId xmlns:p14="http://schemas.microsoft.com/office/powerpoint/2010/main" val="3322893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Heroverwegen gebeurt voorafgaand aan het aanmelden. Leerlingen melden zich dus altijd aan met het definitieve advies bij het VO. Er zijn geen verschuivingen meer naar plaatsing </a:t>
            </a:r>
            <a:r>
              <a:rPr lang="nl-NL" dirty="0" err="1"/>
              <a:t>ivm</a:t>
            </a:r>
            <a:r>
              <a:rPr lang="nl-NL" dirty="0"/>
              <a:t> aanpassen van het schooladvies. Pro is van deze regeling uitgezonderd. </a:t>
            </a:r>
          </a:p>
          <a:p>
            <a:pPr>
              <a:lnSpc>
                <a:spcPct val="107000"/>
              </a:lnSpc>
              <a:spcAft>
                <a:spcPts val="800"/>
              </a:spcAft>
            </a:pPr>
            <a:br>
              <a:rPr lang="nl-NL" dirty="0"/>
            </a:br>
            <a:r>
              <a:rPr lang="nl-NL" sz="1800" b="1" dirty="0">
                <a:effectLst/>
                <a:latin typeface="Aleo" panose="00000500000000000000" pitchFamily="2" charset="0"/>
                <a:ea typeface="Calibri" panose="020F0502020204030204" pitchFamily="34" charset="0"/>
                <a:cs typeface="Times New Roman" panose="02020603050405020304" pitchFamily="18" charset="0"/>
              </a:rPr>
              <a:t>Voorbeeld 1</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kern="100" dirty="0">
                <a:effectLst/>
                <a:latin typeface="Aleo" panose="00000500000000000000" pitchFamily="2" charset="0"/>
                <a:ea typeface="Calibri" panose="020F0502020204030204" pitchFamily="34" charset="0"/>
                <a:cs typeface="Times New Roman" panose="02020603050405020304" pitchFamily="18" charset="0"/>
              </a:rPr>
              <a:t>Leerling kreeg voorlopig schooladvies havo/vwo</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err="1">
                <a:effectLst/>
                <a:latin typeface="Aleo" panose="00000500000000000000" pitchFamily="2" charset="0"/>
                <a:ea typeface="Calibri" panose="020F0502020204030204" pitchFamily="34" charset="0"/>
                <a:cs typeface="Times New Roman" panose="02020603050405020304" pitchFamily="18" charset="0"/>
              </a:rPr>
              <a:t>Toetsadvies</a:t>
            </a:r>
            <a:r>
              <a:rPr lang="nl-NL" sz="1800" dirty="0">
                <a:effectLst/>
                <a:latin typeface="Aleo" panose="00000500000000000000" pitchFamily="2" charset="0"/>
                <a:ea typeface="Calibri" panose="020F0502020204030204" pitchFamily="34" charset="0"/>
                <a:cs typeface="Times New Roman" panose="02020603050405020304" pitchFamily="18" charset="0"/>
              </a:rPr>
              <a:t> was vwo</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Na bijstelling </a:t>
            </a:r>
            <a:r>
              <a:rPr lang="nl-NL" sz="1800" dirty="0">
                <a:effectLst/>
                <a:latin typeface="Aleo" panose="000005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nl-NL" sz="1800" dirty="0">
                <a:effectLst/>
                <a:latin typeface="Aleo" panose="00000500000000000000" pitchFamily="2" charset="0"/>
                <a:ea typeface="Calibri" panose="020F0502020204030204" pitchFamily="34" charset="0"/>
                <a:cs typeface="Times New Roman" panose="02020603050405020304" pitchFamily="18" charset="0"/>
              </a:rPr>
              <a:t> vwo</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School moet motiveren wanneer havo/vwo behouden blijft.</a:t>
            </a:r>
            <a:br>
              <a:rPr lang="nl-NL" sz="1800" dirty="0">
                <a:effectLst/>
                <a:latin typeface="Aleo" panose="00000500000000000000" pitchFamily="2" charset="0"/>
                <a:ea typeface="Calibri" panose="020F0502020204030204" pitchFamily="34" charset="0"/>
                <a:cs typeface="Times New Roman" panose="02020603050405020304" pitchFamily="18" charset="0"/>
              </a:rPr>
            </a:b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b="1" dirty="0">
                <a:effectLst/>
                <a:latin typeface="Aleo" panose="00000500000000000000" pitchFamily="2" charset="0"/>
                <a:ea typeface="Calibri" panose="020F0502020204030204" pitchFamily="34" charset="0"/>
                <a:cs typeface="Times New Roman" panose="02020603050405020304" pitchFamily="18" charset="0"/>
              </a:rPr>
              <a:t>Voorbeeld 2</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kern="100" dirty="0">
                <a:effectLst/>
                <a:latin typeface="Aleo" panose="00000500000000000000" pitchFamily="2" charset="0"/>
                <a:ea typeface="Calibri" panose="020F0502020204030204" pitchFamily="34" charset="0"/>
                <a:cs typeface="Times New Roman" panose="02020603050405020304" pitchFamily="18" charset="0"/>
              </a:rPr>
              <a:t>Leerling kreeg voorlopig schooladvies vmbo </a:t>
            </a:r>
            <a:r>
              <a:rPr lang="nl-NL" sz="1800" kern="100" dirty="0" err="1">
                <a:effectLst/>
                <a:latin typeface="Aleo" panose="00000500000000000000" pitchFamily="2" charset="0"/>
                <a:ea typeface="Calibri" panose="020F0502020204030204" pitchFamily="34" charset="0"/>
                <a:cs typeface="Times New Roman" panose="02020603050405020304" pitchFamily="18" charset="0"/>
              </a:rPr>
              <a:t>bb</a:t>
            </a:r>
            <a:r>
              <a:rPr lang="nl-NL" sz="1800" kern="100" dirty="0">
                <a:effectLst/>
                <a:latin typeface="Aleo" panose="00000500000000000000" pitchFamily="2" charset="0"/>
                <a:ea typeface="Calibri" panose="020F0502020204030204" pitchFamily="34" charset="0"/>
                <a:cs typeface="Times New Roman" panose="02020603050405020304" pitchFamily="18" charset="0"/>
              </a:rPr>
              <a:t>/vmbo </a:t>
            </a:r>
            <a:r>
              <a:rPr lang="nl-NL" sz="1800" kern="1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kern="100" dirty="0">
                <a:effectLst/>
                <a:latin typeface="Aleo" panose="00000500000000000000" pitchFamily="2" charset="0"/>
                <a:ea typeface="Calibri" panose="020F0502020204030204" pitchFamily="34" charset="0"/>
                <a:cs typeface="Times New Roman" panose="02020603050405020304" pitchFamily="18" charset="0"/>
              </a:rPr>
              <a:t>.</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err="1">
                <a:effectLst/>
                <a:latin typeface="Aleo" panose="00000500000000000000" pitchFamily="2" charset="0"/>
                <a:ea typeface="Calibri" panose="020F0502020204030204" pitchFamily="34" charset="0"/>
                <a:cs typeface="Times New Roman" panose="02020603050405020304" pitchFamily="18" charset="0"/>
              </a:rPr>
              <a:t>Toetsadvies</a:t>
            </a:r>
            <a:r>
              <a:rPr lang="nl-NL" sz="1800" dirty="0">
                <a:effectLst/>
                <a:latin typeface="Aleo" panose="00000500000000000000" pitchFamily="2" charset="0"/>
                <a:ea typeface="Calibri" panose="020F0502020204030204" pitchFamily="34" charset="0"/>
                <a:cs typeface="Times New Roman" panose="02020603050405020304" pitchFamily="18" charset="0"/>
              </a:rPr>
              <a:t> was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dirty="0">
                <a:effectLst/>
                <a:latin typeface="Aleo" panose="00000500000000000000" pitchFamily="2" charset="0"/>
                <a:ea typeface="Calibri" panose="020F0502020204030204" pitchFamily="34" charset="0"/>
                <a:cs typeface="Times New Roman" panose="02020603050405020304" pitchFamily="18" charset="0"/>
              </a:rPr>
              <a:t>/vmbo-tl</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Na bijstelling </a:t>
            </a:r>
            <a:r>
              <a:rPr lang="nl-NL" sz="1800" dirty="0">
                <a:effectLst/>
                <a:latin typeface="Aleo" panose="000005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nl-NL" sz="1800" dirty="0">
                <a:effectLst/>
                <a:latin typeface="Aleo" panose="00000500000000000000" pitchFamily="2" charset="0"/>
                <a:ea typeface="Calibri" panose="020F0502020204030204" pitchFamily="34" charset="0"/>
                <a:cs typeface="Times New Roman" panose="02020603050405020304" pitchFamily="18" charset="0"/>
              </a:rPr>
              <a:t>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dirty="0">
                <a:effectLst/>
                <a:latin typeface="Aleo" panose="00000500000000000000" pitchFamily="2" charset="0"/>
                <a:ea typeface="Calibri" panose="020F0502020204030204" pitchFamily="34" charset="0"/>
                <a:cs typeface="Times New Roman" panose="02020603050405020304" pitchFamily="18" charset="0"/>
              </a:rPr>
              <a:t>/vmbo-tl (</a:t>
            </a:r>
            <a:r>
              <a:rPr lang="nl-NL" sz="1800" i="1" dirty="0">
                <a:effectLst/>
                <a:latin typeface="Aleo" panose="00000500000000000000" pitchFamily="2" charset="0"/>
                <a:ea typeface="Calibri" panose="020F0502020204030204" pitchFamily="34" charset="0"/>
                <a:cs typeface="Times New Roman" panose="02020603050405020304" pitchFamily="18" charset="0"/>
              </a:rPr>
              <a:t>of</a:t>
            </a:r>
            <a:r>
              <a:rPr lang="nl-NL" sz="1800" dirty="0">
                <a:effectLst/>
                <a:latin typeface="Aleo" panose="00000500000000000000" pitchFamily="2" charset="0"/>
                <a:ea typeface="Calibri" panose="020F0502020204030204" pitchFamily="34" charset="0"/>
                <a:cs typeface="Times New Roman" panose="02020603050405020304" pitchFamily="18" charset="0"/>
              </a:rPr>
              <a:t> vmbo-tl)</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Motiveren bij: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bb</a:t>
            </a:r>
            <a:r>
              <a:rPr lang="nl-NL" sz="1800" dirty="0">
                <a:effectLst/>
                <a:latin typeface="Aleo" panose="00000500000000000000" pitchFamily="2" charset="0"/>
                <a:ea typeface="Calibri" panose="020F0502020204030204" pitchFamily="34" charset="0"/>
                <a:cs typeface="Times New Roman" panose="02020603050405020304" pitchFamily="18" charset="0"/>
              </a:rPr>
              <a:t>/vmbo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Motiveren bij: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dirty="0">
                <a:effectLst/>
                <a:latin typeface="Aleo" panose="00000500000000000000" pitchFamily="2" charset="0"/>
                <a:ea typeface="Calibri" panose="020F0502020204030204" pitchFamily="34" charset="0"/>
                <a:cs typeface="Times New Roman" panose="02020603050405020304" pitchFamily="18" charset="0"/>
              </a:rPr>
              <a:t>.</a:t>
            </a:r>
            <a:br>
              <a:rPr lang="nl-NL" sz="1800" dirty="0">
                <a:effectLst/>
                <a:latin typeface="Aleo" panose="00000500000000000000" pitchFamily="2" charset="0"/>
                <a:ea typeface="Calibri" panose="020F0502020204030204" pitchFamily="34" charset="0"/>
                <a:cs typeface="Times New Roman" panose="02020603050405020304" pitchFamily="18" charset="0"/>
              </a:rPr>
            </a:b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b="1" dirty="0">
                <a:effectLst/>
                <a:latin typeface="Aleo" panose="00000500000000000000" pitchFamily="2" charset="0"/>
                <a:ea typeface="Calibri" panose="020F0502020204030204" pitchFamily="34" charset="0"/>
                <a:cs typeface="Times New Roman" panose="02020603050405020304" pitchFamily="18" charset="0"/>
              </a:rPr>
              <a:t>Voorbeeld 3</a:t>
            </a:r>
            <a:br>
              <a:rPr lang="nl-NL" sz="1800"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Leerling kreeg voorlopig schooladvies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err="1">
                <a:effectLst/>
                <a:latin typeface="Aleo" panose="00000500000000000000" pitchFamily="2" charset="0"/>
                <a:ea typeface="Calibri" panose="020F0502020204030204" pitchFamily="34" charset="0"/>
                <a:cs typeface="Times New Roman" panose="02020603050405020304" pitchFamily="18" charset="0"/>
              </a:rPr>
              <a:t>Toetsadvies</a:t>
            </a:r>
            <a:r>
              <a:rPr lang="nl-NL" sz="1800" dirty="0">
                <a:effectLst/>
                <a:latin typeface="Aleo" panose="00000500000000000000" pitchFamily="2" charset="0"/>
                <a:ea typeface="Calibri" panose="020F0502020204030204" pitchFamily="34" charset="0"/>
                <a:cs typeface="Times New Roman" panose="02020603050405020304" pitchFamily="18" charset="0"/>
              </a:rPr>
              <a:t> was vmbo tl/havo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Aleo" panose="00000500000000000000" pitchFamily="2" charset="0"/>
                <a:ea typeface="Calibri" panose="020F0502020204030204" pitchFamily="34" charset="0"/>
                <a:cs typeface="Times New Roman" panose="02020603050405020304" pitchFamily="18" charset="0"/>
              </a:rPr>
              <a:t>Na bijstelling </a:t>
            </a:r>
            <a:r>
              <a:rPr lang="nl-NL" sz="1800" dirty="0">
                <a:effectLst/>
                <a:latin typeface="Aleo" panose="000005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nl-NL" sz="1800" dirty="0">
                <a:effectLst/>
                <a:latin typeface="Aleo" panose="00000500000000000000" pitchFamily="2" charset="0"/>
                <a:ea typeface="Calibri" panose="020F0502020204030204" pitchFamily="34" charset="0"/>
                <a:cs typeface="Times New Roman" panose="02020603050405020304" pitchFamily="18" charset="0"/>
              </a:rPr>
              <a:t> vmbo tl/havo (</a:t>
            </a:r>
            <a:r>
              <a:rPr lang="nl-NL" sz="1800" i="1" dirty="0">
                <a:effectLst/>
                <a:latin typeface="Aleo" panose="00000500000000000000" pitchFamily="2" charset="0"/>
                <a:ea typeface="Calibri" panose="020F0502020204030204" pitchFamily="34" charset="0"/>
                <a:cs typeface="Times New Roman" panose="02020603050405020304" pitchFamily="18" charset="0"/>
              </a:rPr>
              <a:t>of</a:t>
            </a:r>
            <a:r>
              <a:rPr lang="nl-NL" sz="1800" dirty="0">
                <a:effectLst/>
                <a:latin typeface="Aleo" panose="00000500000000000000" pitchFamily="2" charset="0"/>
                <a:ea typeface="Calibri" panose="020F0502020204030204" pitchFamily="34" charset="0"/>
                <a:cs typeface="Times New Roman" panose="02020603050405020304" pitchFamily="18" charset="0"/>
              </a:rPr>
              <a:t> havo).</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Aleo" panose="00000500000000000000" pitchFamily="2" charset="0"/>
                <a:ea typeface="Calibri" panose="020F0502020204030204" pitchFamily="34" charset="0"/>
                <a:cs typeface="Times New Roman" panose="02020603050405020304" pitchFamily="18" charset="0"/>
              </a:rPr>
              <a:t>School moet motiveren wanneer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dirty="0">
                <a:effectLst/>
                <a:latin typeface="Aleo" panose="00000500000000000000" pitchFamily="2" charset="0"/>
                <a:ea typeface="Calibri" panose="020F0502020204030204" pitchFamily="34" charset="0"/>
                <a:cs typeface="Times New Roman" panose="02020603050405020304" pitchFamily="18" charset="0"/>
              </a:rPr>
              <a:t> behouden blijft.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Aleo" panose="00000500000000000000" pitchFamily="2" charset="0"/>
                <a:ea typeface="Calibri" panose="020F0502020204030204" pitchFamily="34" charset="0"/>
                <a:cs typeface="Times New Roman" panose="02020603050405020304" pitchFamily="18" charset="0"/>
              </a:rPr>
              <a:t>School moet motiveren wanneer schooladvies 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kb</a:t>
            </a:r>
            <a:r>
              <a:rPr lang="nl-NL" sz="1800" dirty="0">
                <a:effectLst/>
                <a:latin typeface="Aleo" panose="00000500000000000000" pitchFamily="2" charset="0"/>
                <a:ea typeface="Calibri" panose="020F0502020204030204" pitchFamily="34" charset="0"/>
                <a:cs typeface="Times New Roman" panose="02020603050405020304" pitchFamily="18" charset="0"/>
              </a:rPr>
              <a:t>/vmbo-tl wordt.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Aleo" panose="00000500000000000000" pitchFamily="2" charset="0"/>
                <a:ea typeface="Calibri" panose="020F0502020204030204" pitchFamily="34" charset="0"/>
                <a:cs typeface="Times New Roman" panose="02020603050405020304" pitchFamily="18" charset="0"/>
              </a:rPr>
              <a:t>School moet motiveren wanneer schooladvies vmbo-tl wordt.</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br>
              <a:rPr lang="nl-NL" sz="1800" dirty="0">
                <a:effectLst/>
                <a:latin typeface="Calibri" panose="020F0502020204030204" pitchFamily="34" charset="0"/>
                <a:ea typeface="Calibri" panose="020F0502020204030204" pitchFamily="34" charset="0"/>
                <a:cs typeface="Times New Roman" panose="02020603050405020304" pitchFamily="18" charset="0"/>
              </a:rPr>
            </a:br>
            <a:r>
              <a:rPr lang="nl-NL" sz="1800" b="1" dirty="0">
                <a:effectLst/>
                <a:latin typeface="Aleo" panose="00000500000000000000" pitchFamily="2" charset="0"/>
                <a:ea typeface="Calibri" panose="020F0502020204030204" pitchFamily="34" charset="0"/>
                <a:cs typeface="Times New Roman" panose="02020603050405020304" pitchFamily="18" charset="0"/>
              </a:rPr>
              <a:t>Uitzondering</a:t>
            </a:r>
            <a:br>
              <a:rPr lang="nl-NL" sz="1800" b="1" dirty="0">
                <a:effectLst/>
                <a:latin typeface="Aleo" panose="00000500000000000000" pitchFamily="2" charset="0"/>
                <a:ea typeface="Calibri" panose="020F0502020204030204" pitchFamily="34" charset="0"/>
                <a:cs typeface="Times New Roman" panose="02020603050405020304" pitchFamily="18" charset="0"/>
              </a:rPr>
            </a:br>
            <a:r>
              <a:rPr lang="nl-NL" sz="1800" dirty="0">
                <a:effectLst/>
                <a:latin typeface="Aleo" panose="00000500000000000000" pitchFamily="2" charset="0"/>
                <a:ea typeface="Calibri" panose="020F0502020204030204" pitchFamily="34" charset="0"/>
                <a:cs typeface="Times New Roman" panose="02020603050405020304" pitchFamily="18" charset="0"/>
              </a:rPr>
              <a:t>Leerling met schooladvies pro</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err="1">
                <a:effectLst/>
                <a:latin typeface="Aleo" panose="00000500000000000000" pitchFamily="2" charset="0"/>
                <a:ea typeface="Calibri" panose="020F0502020204030204" pitchFamily="34" charset="0"/>
                <a:cs typeface="Times New Roman" panose="02020603050405020304" pitchFamily="18" charset="0"/>
              </a:rPr>
              <a:t>Toetsadvies</a:t>
            </a:r>
            <a:r>
              <a:rPr lang="nl-NL" sz="1800" dirty="0">
                <a:effectLst/>
                <a:latin typeface="Aleo" panose="00000500000000000000" pitchFamily="2" charset="0"/>
                <a:ea typeface="Calibri" panose="020F0502020204030204" pitchFamily="34" charset="0"/>
                <a:cs typeface="Times New Roman" panose="02020603050405020304" pitchFamily="18" charset="0"/>
              </a:rPr>
              <a:t>: pro/vmbo </a:t>
            </a:r>
            <a:r>
              <a:rPr lang="nl-NL" sz="1800" dirty="0" err="1">
                <a:effectLst/>
                <a:latin typeface="Aleo" panose="00000500000000000000" pitchFamily="2" charset="0"/>
                <a:ea typeface="Calibri" panose="020F0502020204030204" pitchFamily="34" charset="0"/>
                <a:cs typeface="Times New Roman" panose="02020603050405020304" pitchFamily="18" charset="0"/>
              </a:rPr>
              <a:t>bb</a:t>
            </a:r>
            <a:r>
              <a:rPr lang="nl-NL" sz="1800" dirty="0">
                <a:effectLst/>
                <a:latin typeface="Aleo" panose="00000500000000000000" pitchFamily="2"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effectLst/>
                <a:latin typeface="Aleo" panose="00000500000000000000" pitchFamily="2" charset="0"/>
                <a:ea typeface="Calibri" panose="020F0502020204030204" pitchFamily="34" charset="0"/>
                <a:cs typeface="Times New Roman" panose="02020603050405020304" pitchFamily="18" charset="0"/>
              </a:rPr>
              <a:t>Geen bijstelling </a:t>
            </a:r>
            <a:r>
              <a:rPr lang="nl-NL" sz="1800" dirty="0">
                <a:effectLst/>
                <a:latin typeface="Aleo" panose="00000500000000000000" pitchFamily="2" charset="0"/>
                <a:ea typeface="Calibri" panose="020F0502020204030204" pitchFamily="34" charset="0"/>
                <a:cs typeface="Times New Roman" panose="02020603050405020304" pitchFamily="18" charset="0"/>
                <a:sym typeface="Wingdings" panose="05000000000000000000" pitchFamily="2" charset="2"/>
              </a:rPr>
              <a:t></a:t>
            </a:r>
            <a:r>
              <a:rPr lang="nl-NL" sz="1800" dirty="0">
                <a:effectLst/>
                <a:latin typeface="Aleo" panose="00000500000000000000" pitchFamily="2" charset="0"/>
                <a:ea typeface="Calibri" panose="020F0502020204030204" pitchFamily="34" charset="0"/>
                <a:cs typeface="Times New Roman" panose="02020603050405020304" pitchFamily="18" charset="0"/>
              </a:rPr>
              <a:t> schooladvies blijft pro.</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u="sng" dirty="0">
                <a:solidFill>
                  <a:srgbClr val="0563C1"/>
                </a:solidFill>
                <a:effectLst/>
                <a:latin typeface="Aleo" panose="00000500000000000000" pitchFamily="2" charset="0"/>
                <a:ea typeface="Calibri" panose="020F0502020204030204" pitchFamily="34" charset="0"/>
                <a:cs typeface="Times New Roman" panose="02020603050405020304" pitchFamily="18" charset="0"/>
                <a:hlinkClick r:id="rId3"/>
              </a:rPr>
              <a:t>Sectorraad Praktijkonderwijs</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5</a:t>
            </a:fld>
            <a:endParaRPr lang="nl-NL"/>
          </a:p>
        </p:txBody>
      </p:sp>
    </p:spTree>
    <p:extLst>
      <p:ext uri="{BB962C8B-B14F-4D97-AF65-F5344CB8AC3E}">
        <p14:creationId xmlns:p14="http://schemas.microsoft.com/office/powerpoint/2010/main" val="354140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dirty="0">
                <a:solidFill>
                  <a:srgbClr val="403F3D"/>
                </a:solidFill>
                <a:effectLst/>
                <a:latin typeface="Aleo" panose="00000500000000000000" pitchFamily="2" charset="0"/>
                <a:ea typeface="Calibri" panose="020F0502020204030204" pitchFamily="34" charset="0"/>
              </a:rPr>
              <a:t>Geen wetswijziging maar een enorm aandachtspunt! </a:t>
            </a:r>
            <a:br>
              <a:rPr lang="nl-NL" sz="1800" dirty="0">
                <a:solidFill>
                  <a:srgbClr val="403F3D"/>
                </a:solidFill>
                <a:effectLst/>
                <a:latin typeface="Aleo" panose="00000500000000000000" pitchFamily="2" charset="0"/>
                <a:ea typeface="Calibri" panose="020F0502020204030204" pitchFamily="34" charset="0"/>
              </a:rPr>
            </a:br>
            <a:r>
              <a:rPr lang="nl-NL" sz="1800" dirty="0">
                <a:solidFill>
                  <a:srgbClr val="403F3D"/>
                </a:solidFill>
                <a:effectLst/>
                <a:latin typeface="Aleo" panose="00000500000000000000" pitchFamily="2" charset="0"/>
                <a:ea typeface="Calibri" panose="020F0502020204030204" pitchFamily="34" charset="0"/>
              </a:rPr>
              <a:t>Als de school voor voortgezet onderwijs inschat niet de extra ondersteuning te kunnen bieden die de leerling nodig heeft, ontstaat de wettelijke plicht om samen met leerling, ouders en basisschool te zoeken naar passende alternatieven voor deze leerling (zorgplicht). De samenwerkingsverbanden kunnen hierbij ondersteunen. De school mag de leerling pas afwijzen als er een nieuwe school bereid is gevonden om de leerling toe te laten. Omdat dit een langer tijdsbestek in beslag kan nemen, kan de school ouders mededelen dat zij langer de tijd nodig hebben om tot een plaatsingsbesluit te komen. De wettelijke 6 weken kan hiermee worden opgerekt met een extra 4 weken. Wanneer de school voor voortgezet onderwijs inschat dat een VSO-setting de meest passende setting is, moet de VO-school een toelaatbaarheidsverklaring aanvragen bij het samenwerkingsverband. Pas wanneer deze is afgegeven en er een school voor voortgezet speciaal onderwijs bereid is gevonden de leerling toe te laten, kan de school de leerling afwijzen. Als de school voor voortgezet onderwijs inschat dat een andere reguliere school beter passend is, moet ook deze school bereid zijn de leerling toe te laten voordat de school voor voortgezet onderwijs mag afwijzen. In alle gevallen moet er professioneel overleg plaatsvinden tussen de PO-school en de VO-school. </a:t>
            </a:r>
          </a:p>
          <a:p>
            <a:endParaRPr lang="nl-NL" sz="1800" dirty="0">
              <a:solidFill>
                <a:srgbClr val="403F3D"/>
              </a:solidFill>
              <a:effectLst/>
              <a:latin typeface="Aleo" panose="00000500000000000000" pitchFamily="2" charset="0"/>
              <a:ea typeface="Calibri" panose="020F0502020204030204" pitchFamily="34" charset="0"/>
            </a:endParaRPr>
          </a:p>
          <a:p>
            <a:r>
              <a:rPr lang="nl-NL" sz="1800" dirty="0">
                <a:solidFill>
                  <a:srgbClr val="403F3D"/>
                </a:solidFill>
                <a:effectLst/>
                <a:latin typeface="Aleo" panose="00000500000000000000" pitchFamily="2" charset="0"/>
                <a:ea typeface="Calibri" panose="020F0502020204030204" pitchFamily="34" charset="0"/>
              </a:rPr>
              <a:t>Je maakt dit altijd kenbaar voor de loting. Een leerling loot dan dus niet mee. Indien de leerling toch plaatsbaar is op het regulier VO dan wordt de leerling vanuit de hardheidsclausule geplaatst bij de 1</a:t>
            </a:r>
            <a:r>
              <a:rPr lang="nl-NL" sz="1800" baseline="30000" dirty="0">
                <a:solidFill>
                  <a:srgbClr val="403F3D"/>
                </a:solidFill>
                <a:effectLst/>
                <a:latin typeface="Aleo" panose="00000500000000000000" pitchFamily="2" charset="0"/>
                <a:ea typeface="Calibri" panose="020F0502020204030204" pitchFamily="34" charset="0"/>
              </a:rPr>
              <a:t>ste</a:t>
            </a:r>
            <a:r>
              <a:rPr lang="nl-NL" sz="1800" dirty="0">
                <a:solidFill>
                  <a:srgbClr val="403F3D"/>
                </a:solidFill>
                <a:effectLst/>
                <a:latin typeface="Aleo" panose="00000500000000000000" pitchFamily="2" charset="0"/>
                <a:ea typeface="Calibri" panose="020F0502020204030204" pitchFamily="34" charset="0"/>
              </a:rPr>
              <a:t> school van voorkeur. </a:t>
            </a:r>
            <a:endParaRPr lang="nl-NL" sz="1800" dirty="0">
              <a:effectLst/>
              <a:latin typeface="Calibri" panose="020F0502020204030204" pitchFamily="34" charset="0"/>
              <a:ea typeface="Calibri" panose="020F0502020204030204" pitchFamily="34" charset="0"/>
            </a:endParaRP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7</a:t>
            </a:fld>
            <a:endParaRPr lang="nl-NL"/>
          </a:p>
        </p:txBody>
      </p:sp>
    </p:spTree>
    <p:extLst>
      <p:ext uri="{BB962C8B-B14F-4D97-AF65-F5344CB8AC3E}">
        <p14:creationId xmlns:p14="http://schemas.microsoft.com/office/powerpoint/2010/main" val="2246871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Regio Utrecht West, Regio Utrecht Zuid, Regio Utrecht Zuid-oost, regio Stichtse Vecht en de stad Utrecht gaan samenwerken bij de aanmelding, loting en plaatsing van leerlingen. Dit betekent dat alle leerlingen in OT aangemeld kunnen worden voor een van de scholen in deze regio. Ook kan in de keuzelijst (volgt) alle scholen uit deze regio’s worden opgenomen. Doordat de loting daarna gezamenlijk uitgevoerd wordt loopt een leerling die in de regio is aangemeld geen risico’s meer op afwijkende deadlines en rondes. Alle leerlingen horen daarna ook tegelijk waar ze geplaatst zijn. </a:t>
            </a: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9</a:t>
            </a:fld>
            <a:endParaRPr lang="nl-NL"/>
          </a:p>
        </p:txBody>
      </p:sp>
    </p:spTree>
    <p:extLst>
      <p:ext uri="{BB962C8B-B14F-4D97-AF65-F5344CB8AC3E}">
        <p14:creationId xmlns:p14="http://schemas.microsoft.com/office/powerpoint/2010/main" val="1260341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stappen als Utrecht over van het geven van liefst enkelvoudige advies naar het liefst zoveel mogelijk meervoudige adviezen. Hierbij zijn sowieso twee uitzonderingen Pro en VWO. De eindtoetsen geven ook een meervoudig advies. Als je als leerkracht ook al meervoudig hebt geadviseerd hoef je dus minder vaak een aanpassing te doen na de uitslag van de eindtoets. Het kan wel nog zo zijn dat er scholen zijn die een enkelvoudige brugklas hebben. Zij zullen zelf in OT kenbaar maken met welke adviezen leerlingen daarin geplaatst kunnen worden. </a:t>
            </a:r>
          </a:p>
          <a:p>
            <a:r>
              <a:rPr lang="nl-NL" dirty="0"/>
              <a:t>De loting zal het komend schooljaar dan ook plaatsvinden in meervoudige lotingsbakjes. Dit houdt in dat er bijvoorbeeld een lotingsbakje TL/Havo is. Hierin loten alle aangemelde leerlingen mee met een TL-advies en met een TL-Havo advies. Een leerling met een kader-TL advies loot dus in het bakje Kader-TL en zal dus niet meedoen bij een TL/Havo/Vwo school. Dit is niet gewijzigd t.o.v. de huidige procedure.  </a:t>
            </a: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11</a:t>
            </a:fld>
            <a:endParaRPr lang="nl-NL"/>
          </a:p>
        </p:txBody>
      </p:sp>
    </p:spTree>
    <p:extLst>
      <p:ext uri="{BB962C8B-B14F-4D97-AF65-F5344CB8AC3E}">
        <p14:creationId xmlns:p14="http://schemas.microsoft.com/office/powerpoint/2010/main" val="3313905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Vanwege veranderingen in de wet mogen de leerlingen zich maar in 1 week aanmelden, 1 ronde. Dat betekent dat wat we tot op heden deden geen optie meer is. Leerlingen moeten dus al hun voorkeuren in 1x zichtbaar maken. Om kinderen garanties te geven dat we ze kunnen plaatsen betekent dit dat leerlingen een minimale lijst van 6 keuzes moeten invullen bij een T/H of V niveau. Voor leerlingen met een B/K en K/TL niveau zijn er twee keuzes voldoende. Opmerking over </a:t>
            </a:r>
            <a:r>
              <a:rPr lang="nl-NL" dirty="0" err="1"/>
              <a:t>A'dams</a:t>
            </a:r>
            <a:r>
              <a:rPr lang="nl-NL" dirty="0"/>
              <a:t> lotingsmodel expliciet benadrukken. </a:t>
            </a:r>
          </a:p>
          <a:p>
            <a:endParaRPr lang="nl-NL" dirty="0"/>
          </a:p>
          <a:p>
            <a:r>
              <a:rPr lang="nl-NL" dirty="0"/>
              <a:t>Als leerlingen niet alle keuzes invullen dan kan het zo zijn dat de leerling na een loting zonder school komt te zitten. Dat betekent dat de leerling dan alleen nog kan kiezen uit de dan nog beschikbare plekken. Je zou dit kunnen vergelijken met het zoeken van een school in de huidige 3</a:t>
            </a:r>
            <a:r>
              <a:rPr lang="nl-NL" baseline="30000" dirty="0"/>
              <a:t>de</a:t>
            </a:r>
            <a:r>
              <a:rPr lang="nl-NL" dirty="0"/>
              <a:t> ronde. </a:t>
            </a:r>
          </a:p>
          <a:p>
            <a:endParaRPr lang="nl-NL" dirty="0"/>
          </a:p>
          <a:p>
            <a:r>
              <a:rPr lang="nl-NL" dirty="0"/>
              <a:t>We gaan geen ander model hanteren dan we tot nu toe gedaan hebben alleen werken we niet meer met 2 rondes waarbij je tussendoor opnieuw kon oriënteren op een school die nog plek heeft. Nu moet je de keuzes vooraf maken. We loten nog steeds op dezelfde wijze. Dit betekent dat er gewerkt wordt met de Bostonmethodiek. Hierbij worden zoveel mogelijk kinderen op hun 1</a:t>
            </a:r>
            <a:r>
              <a:rPr lang="nl-NL" baseline="30000" dirty="0"/>
              <a:t>ste</a:t>
            </a:r>
            <a:r>
              <a:rPr lang="nl-NL" dirty="0"/>
              <a:t> voorkeur geplaatst (meestal 97%). De kinderen die uitgeloot worden geprobeerd te plaatsen op een van de scholen van lagere voorkeur. Een school die vol zit na de eerste keuze loting, is dan niet meer beschikbaar voor de 2</a:t>
            </a:r>
            <a:r>
              <a:rPr lang="nl-NL" baseline="30000" dirty="0"/>
              <a:t>de</a:t>
            </a:r>
            <a:r>
              <a:rPr lang="nl-NL" dirty="0"/>
              <a:t> keuze</a:t>
            </a:r>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12</a:t>
            </a:fld>
            <a:endParaRPr lang="nl-NL"/>
          </a:p>
        </p:txBody>
      </p:sp>
    </p:spTree>
    <p:extLst>
      <p:ext uri="{BB962C8B-B14F-4D97-AF65-F5344CB8AC3E}">
        <p14:creationId xmlns:p14="http://schemas.microsoft.com/office/powerpoint/2010/main" val="8761400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13</a:t>
            </a:fld>
            <a:endParaRPr lang="nl-NL"/>
          </a:p>
        </p:txBody>
      </p:sp>
    </p:spTree>
    <p:extLst>
      <p:ext uri="{BB962C8B-B14F-4D97-AF65-F5344CB8AC3E}">
        <p14:creationId xmlns:p14="http://schemas.microsoft.com/office/powerpoint/2010/main" val="3756839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lijst van scholen met een plaatsingsgarantie wordt voor de herfstvakantie bekend gemaakt. Het maakt dan dus ook niet uit of het gaat om een regioschool of een Utrechtse school. Zodra je deze op je lijst plaatst hoef je daarna geen andere scholen meer in te vullen. Voorbeeld: stel het Limes zou plaatsingsgarantie geven. Een leerling heeft als 1</a:t>
            </a:r>
            <a:r>
              <a:rPr lang="nl-NL" baseline="30000" dirty="0"/>
              <a:t>ste</a:t>
            </a:r>
            <a:r>
              <a:rPr lang="nl-NL" dirty="0"/>
              <a:t> voorkeur Amadeus en wil Limes als 2</a:t>
            </a:r>
            <a:r>
              <a:rPr lang="nl-NL" baseline="30000" dirty="0"/>
              <a:t>de</a:t>
            </a:r>
            <a:r>
              <a:rPr lang="nl-NL" dirty="0"/>
              <a:t> voorkeur. Dan hoeft er daarna geen school meer ingevuld te worden op de keuzelijst. Als de leerling uitgeloot wordt op het Amadeus dan wordt de leerling daarna geplaatst op het Limes.. Overzicht staat uiterlijk 13 oktober </a:t>
            </a:r>
            <a:r>
              <a:rPr lang="nl-NL"/>
              <a:t>op naar het VO</a:t>
            </a:r>
            <a:endParaRPr lang="nl-NL" dirty="0"/>
          </a:p>
        </p:txBody>
      </p:sp>
      <p:sp>
        <p:nvSpPr>
          <p:cNvPr id="4" name="Tijdelijke aanduiding voor dianummer 3"/>
          <p:cNvSpPr>
            <a:spLocks noGrp="1"/>
          </p:cNvSpPr>
          <p:nvPr>
            <p:ph type="sldNum" sz="quarter" idx="5"/>
          </p:nvPr>
        </p:nvSpPr>
        <p:spPr/>
        <p:txBody>
          <a:bodyPr/>
          <a:lstStyle/>
          <a:p>
            <a:fld id="{78F773B5-0241-4AAA-95C0-5F26D3ABEAE3}" type="slidenum">
              <a:rPr lang="nl-NL" smtClean="0"/>
              <a:t>14</a:t>
            </a:fld>
            <a:endParaRPr lang="nl-NL"/>
          </a:p>
        </p:txBody>
      </p:sp>
    </p:spTree>
    <p:extLst>
      <p:ext uri="{BB962C8B-B14F-4D97-AF65-F5344CB8AC3E}">
        <p14:creationId xmlns:p14="http://schemas.microsoft.com/office/powerpoint/2010/main" val="90861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588652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02273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285382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44810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438711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416460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53259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367749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66992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317162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88778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9/26/2023</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1921226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9/26/2023</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927136223"/>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04" r:id="rId6"/>
    <p:sldLayoutId id="2147483699" r:id="rId7"/>
    <p:sldLayoutId id="2147483700" r:id="rId8"/>
    <p:sldLayoutId id="2147483701" r:id="rId9"/>
    <p:sldLayoutId id="2147483702" r:id="rId10"/>
    <p:sldLayoutId id="2147483703" r:id="rId11"/>
    <p:sldLayoutId id="2147483705"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F6B55-A56A-4B83-804B-9B9AC4DCA6E4}"/>
              </a:ext>
            </a:extLst>
          </p:cNvPr>
          <p:cNvSpPr>
            <a:spLocks noGrp="1"/>
          </p:cNvSpPr>
          <p:nvPr>
            <p:ph type="ctrTitle" idx="4294967295"/>
          </p:nvPr>
        </p:nvSpPr>
        <p:spPr>
          <a:xfrm>
            <a:off x="282633" y="726151"/>
            <a:ext cx="12192000" cy="3265488"/>
          </a:xfrm>
        </p:spPr>
        <p:txBody>
          <a:bodyPr>
            <a:normAutofit/>
          </a:bodyPr>
          <a:lstStyle/>
          <a:p>
            <a:pPr algn="ctr"/>
            <a:r>
              <a:rPr lang="nl-NL" sz="6500" dirty="0"/>
              <a:t>Doorstroomwet &amp;</a:t>
            </a:r>
            <a:br>
              <a:rPr lang="nl-NL" sz="6500" dirty="0"/>
            </a:br>
            <a:r>
              <a:rPr lang="nl-NL" sz="6500" dirty="0"/>
              <a:t>aanpassingen POVO 2023-2024</a:t>
            </a:r>
          </a:p>
        </p:txBody>
      </p:sp>
      <p:sp>
        <p:nvSpPr>
          <p:cNvPr id="3" name="Tekstvak 2">
            <a:extLst>
              <a:ext uri="{FF2B5EF4-FFF2-40B4-BE49-F238E27FC236}">
                <a16:creationId xmlns:a16="http://schemas.microsoft.com/office/drawing/2014/main" id="{5BC360CA-B95D-1E54-D2E0-1B4C5225A7AB}"/>
              </a:ext>
            </a:extLst>
          </p:cNvPr>
          <p:cNvSpPr txBox="1"/>
          <p:nvPr/>
        </p:nvSpPr>
        <p:spPr>
          <a:xfrm>
            <a:off x="3092335" y="4139738"/>
            <a:ext cx="6284421" cy="646331"/>
          </a:xfrm>
          <a:prstGeom prst="rect">
            <a:avLst/>
          </a:prstGeom>
          <a:noFill/>
        </p:spPr>
        <p:txBody>
          <a:bodyPr wrap="square" rtlCol="0">
            <a:spAutoFit/>
          </a:bodyPr>
          <a:lstStyle/>
          <a:p>
            <a:r>
              <a:rPr lang="nl-NL" dirty="0"/>
              <a:t>Aanpassingen POVO-procedure voor Utrecht en omstreken</a:t>
            </a:r>
          </a:p>
        </p:txBody>
      </p:sp>
    </p:spTree>
    <p:extLst>
      <p:ext uri="{BB962C8B-B14F-4D97-AF65-F5344CB8AC3E}">
        <p14:creationId xmlns:p14="http://schemas.microsoft.com/office/powerpoint/2010/main" val="3546755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3B37B-509D-44EE-9C3A-2262FFAC67A9}"/>
              </a:ext>
            </a:extLst>
          </p:cNvPr>
          <p:cNvSpPr>
            <a:spLocks noGrp="1"/>
          </p:cNvSpPr>
          <p:nvPr>
            <p:ph type="title" idx="4294967295"/>
          </p:nvPr>
        </p:nvSpPr>
        <p:spPr>
          <a:xfrm>
            <a:off x="0" y="973138"/>
            <a:ext cx="2941638" cy="4833937"/>
          </a:xfrm>
        </p:spPr>
        <p:txBody>
          <a:bodyPr>
            <a:normAutofit/>
          </a:bodyPr>
          <a:lstStyle/>
          <a:p>
            <a:r>
              <a:rPr lang="nl-NL" dirty="0">
                <a:solidFill>
                  <a:schemeClr val="bg1">
                    <a:lumMod val="50000"/>
                  </a:schemeClr>
                </a:solidFill>
              </a:rPr>
              <a:t>Thema 3 voor vandaag</a:t>
            </a:r>
          </a:p>
        </p:txBody>
      </p:sp>
      <p:graphicFrame>
        <p:nvGraphicFramePr>
          <p:cNvPr id="5" name="Tijdelijke aanduiding voor inhoud 2">
            <a:extLst>
              <a:ext uri="{FF2B5EF4-FFF2-40B4-BE49-F238E27FC236}">
                <a16:creationId xmlns:a16="http://schemas.microsoft.com/office/drawing/2014/main" id="{E51081C8-6F18-4D45-96B2-B0B835D19725}"/>
              </a:ext>
            </a:extLst>
          </p:cNvPr>
          <p:cNvGraphicFramePr>
            <a:graphicFrameLocks noGrp="1"/>
          </p:cNvGraphicFramePr>
          <p:nvPr>
            <p:ph idx="4294967295"/>
            <p:extLst>
              <p:ext uri="{D42A27DB-BD31-4B8C-83A1-F6EECF244321}">
                <p14:modId xmlns:p14="http://schemas.microsoft.com/office/powerpoint/2010/main" val="2361504429"/>
              </p:ext>
            </p:extLst>
          </p:nvPr>
        </p:nvGraphicFramePr>
        <p:xfrm>
          <a:off x="3811669" y="973138"/>
          <a:ext cx="6391275" cy="524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310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BF4CF-59DA-5061-D7AC-DF8AC4A9AE54}"/>
              </a:ext>
            </a:extLst>
          </p:cNvPr>
          <p:cNvSpPr>
            <a:spLocks noGrp="1"/>
          </p:cNvSpPr>
          <p:nvPr>
            <p:ph type="title"/>
          </p:nvPr>
        </p:nvSpPr>
        <p:spPr/>
        <p:txBody>
          <a:bodyPr/>
          <a:lstStyle/>
          <a:p>
            <a:r>
              <a:rPr lang="nl-NL" dirty="0">
                <a:solidFill>
                  <a:schemeClr val="tx1">
                    <a:lumMod val="50000"/>
                    <a:lumOff val="50000"/>
                  </a:schemeClr>
                </a:solidFill>
              </a:rPr>
              <a:t>Meervoudig adviseren</a:t>
            </a:r>
          </a:p>
        </p:txBody>
      </p:sp>
      <p:graphicFrame>
        <p:nvGraphicFramePr>
          <p:cNvPr id="4" name="Tijdelijke aanduiding voor inhoud 3">
            <a:extLst>
              <a:ext uri="{FF2B5EF4-FFF2-40B4-BE49-F238E27FC236}">
                <a16:creationId xmlns:a16="http://schemas.microsoft.com/office/drawing/2014/main" id="{CB15522A-5880-E8FA-B67A-D8011A077191}"/>
              </a:ext>
            </a:extLst>
          </p:cNvPr>
          <p:cNvGraphicFramePr>
            <a:graphicFrameLocks noGrp="1"/>
          </p:cNvGraphicFramePr>
          <p:nvPr>
            <p:ph idx="1"/>
            <p:extLst>
              <p:ext uri="{D42A27DB-BD31-4B8C-83A1-F6EECF244321}">
                <p14:modId xmlns:p14="http://schemas.microsoft.com/office/powerpoint/2010/main" val="2045570377"/>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8650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25FA54-F28B-447C-A359-7129A06F160E}"/>
              </a:ext>
            </a:extLst>
          </p:cNvPr>
          <p:cNvSpPr>
            <a:spLocks noGrp="1"/>
          </p:cNvSpPr>
          <p:nvPr>
            <p:ph type="title" idx="4294967295"/>
          </p:nvPr>
        </p:nvSpPr>
        <p:spPr>
          <a:xfrm>
            <a:off x="942975" y="1031384"/>
            <a:ext cx="10306050" cy="728663"/>
          </a:xfrm>
        </p:spPr>
        <p:txBody>
          <a:bodyPr/>
          <a:lstStyle/>
          <a:p>
            <a:pPr algn="ctr"/>
            <a:r>
              <a:rPr lang="nl-NL" sz="4000" dirty="0">
                <a:solidFill>
                  <a:schemeClr val="bg1">
                    <a:lumMod val="50000"/>
                  </a:schemeClr>
                </a:solidFill>
              </a:rPr>
              <a:t>Keuzelijst verschillende niveaus</a:t>
            </a:r>
          </a:p>
        </p:txBody>
      </p:sp>
      <p:graphicFrame>
        <p:nvGraphicFramePr>
          <p:cNvPr id="5" name="Tijdelijke aanduiding voor inhoud 2">
            <a:extLst>
              <a:ext uri="{FF2B5EF4-FFF2-40B4-BE49-F238E27FC236}">
                <a16:creationId xmlns:a16="http://schemas.microsoft.com/office/drawing/2014/main" id="{76532790-103F-458B-A7BA-E0FDA94B73CC}"/>
              </a:ext>
            </a:extLst>
          </p:cNvPr>
          <p:cNvGraphicFramePr>
            <a:graphicFrameLocks noGrp="1"/>
          </p:cNvGraphicFramePr>
          <p:nvPr>
            <p:ph idx="4294967295"/>
            <p:extLst>
              <p:ext uri="{D42A27DB-BD31-4B8C-83A1-F6EECF244321}">
                <p14:modId xmlns:p14="http://schemas.microsoft.com/office/powerpoint/2010/main" val="1784095545"/>
              </p:ext>
            </p:extLst>
          </p:nvPr>
        </p:nvGraphicFramePr>
        <p:xfrm>
          <a:off x="1171575" y="2312988"/>
          <a:ext cx="9848850" cy="4102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253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33AFE-0D9D-848B-0D1E-706E8CC28314}"/>
              </a:ext>
            </a:extLst>
          </p:cNvPr>
          <p:cNvSpPr>
            <a:spLocks noGrp="1"/>
          </p:cNvSpPr>
          <p:nvPr>
            <p:ph type="title"/>
          </p:nvPr>
        </p:nvSpPr>
        <p:spPr/>
        <p:txBody>
          <a:bodyPr/>
          <a:lstStyle/>
          <a:p>
            <a:r>
              <a:rPr lang="nl-NL" dirty="0">
                <a:solidFill>
                  <a:schemeClr val="tx1">
                    <a:lumMod val="50000"/>
                    <a:lumOff val="50000"/>
                  </a:schemeClr>
                </a:solidFill>
              </a:rPr>
              <a:t>Voorrangsregels</a:t>
            </a:r>
          </a:p>
        </p:txBody>
      </p:sp>
      <p:graphicFrame>
        <p:nvGraphicFramePr>
          <p:cNvPr id="4" name="Tijdelijke aanduiding voor inhoud 3">
            <a:extLst>
              <a:ext uri="{FF2B5EF4-FFF2-40B4-BE49-F238E27FC236}">
                <a16:creationId xmlns:a16="http://schemas.microsoft.com/office/drawing/2014/main" id="{2D76E95F-1683-D74E-C26F-9668377FAF81}"/>
              </a:ext>
            </a:extLst>
          </p:cNvPr>
          <p:cNvGraphicFramePr>
            <a:graphicFrameLocks noGrp="1"/>
          </p:cNvGraphicFramePr>
          <p:nvPr>
            <p:ph idx="1"/>
            <p:extLst>
              <p:ext uri="{D42A27DB-BD31-4B8C-83A1-F6EECF244321}">
                <p14:modId xmlns:p14="http://schemas.microsoft.com/office/powerpoint/2010/main" val="188510636"/>
              </p:ext>
            </p:extLst>
          </p:nvPr>
        </p:nvGraphicFramePr>
        <p:xfrm>
          <a:off x="838200" y="2011363"/>
          <a:ext cx="10515600" cy="4160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9958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33AFE-0D9D-848B-0D1E-706E8CC28314}"/>
              </a:ext>
            </a:extLst>
          </p:cNvPr>
          <p:cNvSpPr>
            <a:spLocks noGrp="1"/>
          </p:cNvSpPr>
          <p:nvPr>
            <p:ph type="title"/>
          </p:nvPr>
        </p:nvSpPr>
        <p:spPr/>
        <p:txBody>
          <a:bodyPr/>
          <a:lstStyle/>
          <a:p>
            <a:r>
              <a:rPr lang="nl-NL" dirty="0">
                <a:solidFill>
                  <a:schemeClr val="tx1">
                    <a:lumMod val="50000"/>
                    <a:lumOff val="50000"/>
                  </a:schemeClr>
                </a:solidFill>
              </a:rPr>
              <a:t>Scholen met plaatsingsgarantie</a:t>
            </a:r>
          </a:p>
        </p:txBody>
      </p:sp>
      <p:graphicFrame>
        <p:nvGraphicFramePr>
          <p:cNvPr id="4" name="Tijdelijke aanduiding voor inhoud 3">
            <a:extLst>
              <a:ext uri="{FF2B5EF4-FFF2-40B4-BE49-F238E27FC236}">
                <a16:creationId xmlns:a16="http://schemas.microsoft.com/office/drawing/2014/main" id="{2D76E95F-1683-D74E-C26F-9668377FAF81}"/>
              </a:ext>
            </a:extLst>
          </p:cNvPr>
          <p:cNvGraphicFramePr>
            <a:graphicFrameLocks noGrp="1"/>
          </p:cNvGraphicFramePr>
          <p:nvPr>
            <p:ph idx="1"/>
            <p:extLst>
              <p:ext uri="{D42A27DB-BD31-4B8C-83A1-F6EECF244321}">
                <p14:modId xmlns:p14="http://schemas.microsoft.com/office/powerpoint/2010/main" val="3298415443"/>
              </p:ext>
            </p:extLst>
          </p:nvPr>
        </p:nvGraphicFramePr>
        <p:xfrm>
          <a:off x="838200" y="2011363"/>
          <a:ext cx="10515600" cy="4160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177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3B37B-509D-44EE-9C3A-2262FFAC67A9}"/>
              </a:ext>
            </a:extLst>
          </p:cNvPr>
          <p:cNvSpPr>
            <a:spLocks noGrp="1"/>
          </p:cNvSpPr>
          <p:nvPr>
            <p:ph type="title" idx="4294967295"/>
          </p:nvPr>
        </p:nvSpPr>
        <p:spPr>
          <a:xfrm>
            <a:off x="0" y="973138"/>
            <a:ext cx="2941638" cy="4833937"/>
          </a:xfrm>
        </p:spPr>
        <p:txBody>
          <a:bodyPr>
            <a:normAutofit/>
          </a:bodyPr>
          <a:lstStyle/>
          <a:p>
            <a:r>
              <a:rPr lang="nl-NL" dirty="0">
                <a:solidFill>
                  <a:schemeClr val="bg1">
                    <a:lumMod val="50000"/>
                  </a:schemeClr>
                </a:solidFill>
              </a:rPr>
              <a:t>Thema 4 voor vandaag</a:t>
            </a:r>
          </a:p>
        </p:txBody>
      </p:sp>
      <p:graphicFrame>
        <p:nvGraphicFramePr>
          <p:cNvPr id="5" name="Tijdelijke aanduiding voor inhoud 2">
            <a:extLst>
              <a:ext uri="{FF2B5EF4-FFF2-40B4-BE49-F238E27FC236}">
                <a16:creationId xmlns:a16="http://schemas.microsoft.com/office/drawing/2014/main" id="{E51081C8-6F18-4D45-96B2-B0B835D19725}"/>
              </a:ext>
            </a:extLst>
          </p:cNvPr>
          <p:cNvGraphicFramePr>
            <a:graphicFrameLocks noGrp="1"/>
          </p:cNvGraphicFramePr>
          <p:nvPr>
            <p:ph idx="4294967295"/>
            <p:extLst>
              <p:ext uri="{D42A27DB-BD31-4B8C-83A1-F6EECF244321}">
                <p14:modId xmlns:p14="http://schemas.microsoft.com/office/powerpoint/2010/main" val="3696227182"/>
              </p:ext>
            </p:extLst>
          </p:nvPr>
        </p:nvGraphicFramePr>
        <p:xfrm>
          <a:off x="3811669" y="973138"/>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66169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0098E6-CDDA-00E1-46DF-805B1F4421D1}"/>
              </a:ext>
            </a:extLst>
          </p:cNvPr>
          <p:cNvSpPr txBox="1">
            <a:spLocks/>
          </p:cNvSpPr>
          <p:nvPr/>
        </p:nvSpPr>
        <p:spPr>
          <a:xfrm>
            <a:off x="1715293" y="3074987"/>
            <a:ext cx="8761413" cy="708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a:lstStyle>
          <a:p>
            <a:pPr algn="ctr"/>
            <a:endParaRPr lang="nl-NL" dirty="0">
              <a:solidFill>
                <a:schemeClr val="bg1">
                  <a:lumMod val="50000"/>
                </a:schemeClr>
              </a:solidFill>
            </a:endParaRPr>
          </a:p>
        </p:txBody>
      </p:sp>
      <p:graphicFrame>
        <p:nvGraphicFramePr>
          <p:cNvPr id="3" name="Tijdelijke aanduiding voor inhoud 3">
            <a:extLst>
              <a:ext uri="{FF2B5EF4-FFF2-40B4-BE49-F238E27FC236}">
                <a16:creationId xmlns:a16="http://schemas.microsoft.com/office/drawing/2014/main" id="{A80411C9-FB19-DF0A-E629-BAC95277E9DD}"/>
              </a:ext>
            </a:extLst>
          </p:cNvPr>
          <p:cNvGraphicFramePr>
            <a:graphicFrameLocks/>
          </p:cNvGraphicFramePr>
          <p:nvPr>
            <p:extLst>
              <p:ext uri="{D42A27DB-BD31-4B8C-83A1-F6EECF244321}">
                <p14:modId xmlns:p14="http://schemas.microsoft.com/office/powerpoint/2010/main" val="3777944353"/>
              </p:ext>
            </p:extLst>
          </p:nvPr>
        </p:nvGraphicFramePr>
        <p:xfrm>
          <a:off x="966788" y="1348580"/>
          <a:ext cx="10515600" cy="4160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823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E7F596-1B87-70DC-2975-BA0B692E184B}"/>
              </a:ext>
            </a:extLst>
          </p:cNvPr>
          <p:cNvSpPr>
            <a:spLocks noGrp="1"/>
          </p:cNvSpPr>
          <p:nvPr>
            <p:ph type="title"/>
          </p:nvPr>
        </p:nvSpPr>
        <p:spPr/>
        <p:txBody>
          <a:bodyPr/>
          <a:lstStyle/>
          <a:p>
            <a:r>
              <a:rPr lang="nl-NL" dirty="0">
                <a:solidFill>
                  <a:schemeClr val="tx1">
                    <a:lumMod val="50000"/>
                    <a:lumOff val="50000"/>
                  </a:schemeClr>
                </a:solidFill>
              </a:rPr>
              <a:t>Proces</a:t>
            </a:r>
          </a:p>
        </p:txBody>
      </p:sp>
      <p:graphicFrame>
        <p:nvGraphicFramePr>
          <p:cNvPr id="4" name="Tijdelijke aanduiding voor inhoud 3">
            <a:extLst>
              <a:ext uri="{FF2B5EF4-FFF2-40B4-BE49-F238E27FC236}">
                <a16:creationId xmlns:a16="http://schemas.microsoft.com/office/drawing/2014/main" id="{CE1254F8-D138-C9C0-16CD-079BEBDBD748}"/>
              </a:ext>
            </a:extLst>
          </p:cNvPr>
          <p:cNvGraphicFramePr>
            <a:graphicFrameLocks noGrp="1"/>
          </p:cNvGraphicFramePr>
          <p:nvPr>
            <p:ph idx="1"/>
            <p:extLst>
              <p:ext uri="{D42A27DB-BD31-4B8C-83A1-F6EECF244321}">
                <p14:modId xmlns:p14="http://schemas.microsoft.com/office/powerpoint/2010/main" val="1916538940"/>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9827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3B37B-509D-44EE-9C3A-2262FFAC67A9}"/>
              </a:ext>
            </a:extLst>
          </p:cNvPr>
          <p:cNvSpPr>
            <a:spLocks noGrp="1"/>
          </p:cNvSpPr>
          <p:nvPr>
            <p:ph type="title" idx="4294967295"/>
          </p:nvPr>
        </p:nvSpPr>
        <p:spPr>
          <a:xfrm>
            <a:off x="0" y="973138"/>
            <a:ext cx="2941638" cy="4833937"/>
          </a:xfrm>
        </p:spPr>
        <p:txBody>
          <a:bodyPr>
            <a:normAutofit/>
          </a:bodyPr>
          <a:lstStyle/>
          <a:p>
            <a:r>
              <a:rPr lang="nl-NL" dirty="0">
                <a:solidFill>
                  <a:schemeClr val="bg1">
                    <a:lumMod val="50000"/>
                  </a:schemeClr>
                </a:solidFill>
              </a:rPr>
              <a:t>Thema 1 voor vandaag</a:t>
            </a:r>
          </a:p>
        </p:txBody>
      </p:sp>
      <p:graphicFrame>
        <p:nvGraphicFramePr>
          <p:cNvPr id="5" name="Tijdelijke aanduiding voor inhoud 2">
            <a:extLst>
              <a:ext uri="{FF2B5EF4-FFF2-40B4-BE49-F238E27FC236}">
                <a16:creationId xmlns:a16="http://schemas.microsoft.com/office/drawing/2014/main" id="{E51081C8-6F18-4D45-96B2-B0B835D19725}"/>
              </a:ext>
            </a:extLst>
          </p:cNvPr>
          <p:cNvGraphicFramePr>
            <a:graphicFrameLocks noGrp="1"/>
          </p:cNvGraphicFramePr>
          <p:nvPr>
            <p:ph idx="4294967295"/>
            <p:extLst>
              <p:ext uri="{D42A27DB-BD31-4B8C-83A1-F6EECF244321}">
                <p14:modId xmlns:p14="http://schemas.microsoft.com/office/powerpoint/2010/main" val="1043300041"/>
              </p:ext>
            </p:extLst>
          </p:nvPr>
        </p:nvGraphicFramePr>
        <p:xfrm>
          <a:off x="3811669" y="973138"/>
          <a:ext cx="6391275" cy="524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6404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E0C236-E47A-433F-99EC-BEE0C211FDA2}"/>
              </a:ext>
            </a:extLst>
          </p:cNvPr>
          <p:cNvSpPr>
            <a:spLocks noGrp="1"/>
          </p:cNvSpPr>
          <p:nvPr>
            <p:ph type="title" idx="4294967295"/>
          </p:nvPr>
        </p:nvSpPr>
        <p:spPr>
          <a:xfrm>
            <a:off x="946150" y="566738"/>
            <a:ext cx="11245850" cy="706437"/>
          </a:xfrm>
        </p:spPr>
        <p:txBody>
          <a:bodyPr>
            <a:normAutofit/>
          </a:bodyPr>
          <a:lstStyle/>
          <a:p>
            <a:pPr algn="ctr"/>
            <a:r>
              <a:rPr lang="nl-NL" dirty="0">
                <a:solidFill>
                  <a:schemeClr val="bg1">
                    <a:lumMod val="50000"/>
                  </a:schemeClr>
                </a:solidFill>
              </a:rPr>
              <a:t>Doorstroom wet belangrijke data</a:t>
            </a:r>
          </a:p>
        </p:txBody>
      </p:sp>
      <p:graphicFrame>
        <p:nvGraphicFramePr>
          <p:cNvPr id="5" name="Tijdelijke aanduiding voor inhoud 2">
            <a:extLst>
              <a:ext uri="{FF2B5EF4-FFF2-40B4-BE49-F238E27FC236}">
                <a16:creationId xmlns:a16="http://schemas.microsoft.com/office/drawing/2014/main" id="{99052E6C-5B03-4CB4-86DB-EFA109024B2C}"/>
              </a:ext>
            </a:extLst>
          </p:cNvPr>
          <p:cNvGraphicFramePr>
            <a:graphicFrameLocks noGrp="1"/>
          </p:cNvGraphicFramePr>
          <p:nvPr>
            <p:ph idx="4294967295"/>
            <p:extLst>
              <p:ext uri="{D42A27DB-BD31-4B8C-83A1-F6EECF244321}">
                <p14:modId xmlns:p14="http://schemas.microsoft.com/office/powerpoint/2010/main" val="3652514288"/>
              </p:ext>
            </p:extLst>
          </p:nvPr>
        </p:nvGraphicFramePr>
        <p:xfrm>
          <a:off x="452486" y="1273175"/>
          <a:ext cx="11137900" cy="5227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837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4C6D8A-E447-36BF-9B47-FC6AA3E0CC8D}"/>
              </a:ext>
            </a:extLst>
          </p:cNvPr>
          <p:cNvSpPr>
            <a:spLocks noGrp="1"/>
          </p:cNvSpPr>
          <p:nvPr>
            <p:ph type="title"/>
          </p:nvPr>
        </p:nvSpPr>
        <p:spPr/>
        <p:txBody>
          <a:bodyPr/>
          <a:lstStyle/>
          <a:p>
            <a:r>
              <a:rPr lang="nl-NL" dirty="0">
                <a:solidFill>
                  <a:schemeClr val="tx1">
                    <a:lumMod val="50000"/>
                    <a:lumOff val="50000"/>
                  </a:schemeClr>
                </a:solidFill>
              </a:rPr>
              <a:t>Heroverweging nieuwe afspraken</a:t>
            </a:r>
          </a:p>
        </p:txBody>
      </p:sp>
      <p:graphicFrame>
        <p:nvGraphicFramePr>
          <p:cNvPr id="4" name="Tijdelijke aanduiding voor inhoud 3">
            <a:extLst>
              <a:ext uri="{FF2B5EF4-FFF2-40B4-BE49-F238E27FC236}">
                <a16:creationId xmlns:a16="http://schemas.microsoft.com/office/drawing/2014/main" id="{44E89C13-81A1-C5A9-325B-A56D85662961}"/>
              </a:ext>
            </a:extLst>
          </p:cNvPr>
          <p:cNvGraphicFramePr>
            <a:graphicFrameLocks noGrp="1"/>
          </p:cNvGraphicFramePr>
          <p:nvPr>
            <p:ph idx="1"/>
            <p:extLst>
              <p:ext uri="{D42A27DB-BD31-4B8C-83A1-F6EECF244321}">
                <p14:modId xmlns:p14="http://schemas.microsoft.com/office/powerpoint/2010/main" val="1490928532"/>
              </p:ext>
            </p:extLst>
          </p:nvPr>
        </p:nvGraphicFramePr>
        <p:xfrm>
          <a:off x="838200" y="2011680"/>
          <a:ext cx="10515600" cy="41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057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33AFE-0D9D-848B-0D1E-706E8CC28314}"/>
              </a:ext>
            </a:extLst>
          </p:cNvPr>
          <p:cNvSpPr>
            <a:spLocks noGrp="1"/>
          </p:cNvSpPr>
          <p:nvPr>
            <p:ph type="title"/>
          </p:nvPr>
        </p:nvSpPr>
        <p:spPr/>
        <p:txBody>
          <a:bodyPr/>
          <a:lstStyle/>
          <a:p>
            <a:r>
              <a:rPr lang="nl-NL" dirty="0">
                <a:solidFill>
                  <a:schemeClr val="tx1">
                    <a:lumMod val="50000"/>
                    <a:lumOff val="50000"/>
                  </a:schemeClr>
                </a:solidFill>
              </a:rPr>
              <a:t>Aanmelden en </a:t>
            </a:r>
            <a:r>
              <a:rPr lang="nl-NL" dirty="0" err="1">
                <a:solidFill>
                  <a:schemeClr val="tx1">
                    <a:lumMod val="50000"/>
                    <a:lumOff val="50000"/>
                  </a:schemeClr>
                </a:solidFill>
              </a:rPr>
              <a:t>OKR’s</a:t>
            </a:r>
            <a:endParaRPr lang="nl-NL" dirty="0">
              <a:solidFill>
                <a:schemeClr val="tx1">
                  <a:lumMod val="50000"/>
                  <a:lumOff val="50000"/>
                </a:schemeClr>
              </a:solidFill>
            </a:endParaRPr>
          </a:p>
        </p:txBody>
      </p:sp>
      <p:graphicFrame>
        <p:nvGraphicFramePr>
          <p:cNvPr id="4" name="Tijdelijke aanduiding voor inhoud 3">
            <a:extLst>
              <a:ext uri="{FF2B5EF4-FFF2-40B4-BE49-F238E27FC236}">
                <a16:creationId xmlns:a16="http://schemas.microsoft.com/office/drawing/2014/main" id="{2D76E95F-1683-D74E-C26F-9668377FAF81}"/>
              </a:ext>
            </a:extLst>
          </p:cNvPr>
          <p:cNvGraphicFramePr>
            <a:graphicFrameLocks noGrp="1"/>
          </p:cNvGraphicFramePr>
          <p:nvPr>
            <p:ph idx="1"/>
            <p:extLst>
              <p:ext uri="{D42A27DB-BD31-4B8C-83A1-F6EECF244321}">
                <p14:modId xmlns:p14="http://schemas.microsoft.com/office/powerpoint/2010/main" val="1584369341"/>
              </p:ext>
            </p:extLst>
          </p:nvPr>
        </p:nvGraphicFramePr>
        <p:xfrm>
          <a:off x="838200" y="2011363"/>
          <a:ext cx="10515600" cy="4160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04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C69D1-5799-4ED8-A225-E3AC3960346F}"/>
              </a:ext>
            </a:extLst>
          </p:cNvPr>
          <p:cNvSpPr>
            <a:spLocks noGrp="1"/>
          </p:cNvSpPr>
          <p:nvPr>
            <p:ph type="title" idx="4294967295"/>
          </p:nvPr>
        </p:nvSpPr>
        <p:spPr>
          <a:xfrm>
            <a:off x="-1" y="973138"/>
            <a:ext cx="3949831" cy="4833937"/>
          </a:xfrm>
        </p:spPr>
        <p:txBody>
          <a:bodyPr>
            <a:normAutofit/>
          </a:bodyPr>
          <a:lstStyle/>
          <a:p>
            <a:r>
              <a:rPr lang="nl-NL" dirty="0">
                <a:solidFill>
                  <a:schemeClr val="bg1">
                    <a:lumMod val="50000"/>
                  </a:schemeClr>
                </a:solidFill>
              </a:rPr>
              <a:t>Niet nieuw, wel belangrijk: Afwijzen leerlingen op ondersteuningsbehoeften</a:t>
            </a:r>
          </a:p>
        </p:txBody>
      </p:sp>
      <p:graphicFrame>
        <p:nvGraphicFramePr>
          <p:cNvPr id="5" name="Tijdelijke aanduiding voor inhoud 2">
            <a:extLst>
              <a:ext uri="{FF2B5EF4-FFF2-40B4-BE49-F238E27FC236}">
                <a16:creationId xmlns:a16="http://schemas.microsoft.com/office/drawing/2014/main" id="{80C4E37C-FFDB-42C4-ACF6-C7EA36BC12AC}"/>
              </a:ext>
            </a:extLst>
          </p:cNvPr>
          <p:cNvGraphicFramePr>
            <a:graphicFrameLocks noGrp="1"/>
          </p:cNvGraphicFramePr>
          <p:nvPr>
            <p:ph idx="4294967295"/>
            <p:extLst>
              <p:ext uri="{D42A27DB-BD31-4B8C-83A1-F6EECF244321}">
                <p14:modId xmlns:p14="http://schemas.microsoft.com/office/powerpoint/2010/main" val="332348728"/>
              </p:ext>
            </p:extLst>
          </p:nvPr>
        </p:nvGraphicFramePr>
        <p:xfrm>
          <a:off x="4641228" y="892879"/>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1781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3B37B-509D-44EE-9C3A-2262FFAC67A9}"/>
              </a:ext>
            </a:extLst>
          </p:cNvPr>
          <p:cNvSpPr>
            <a:spLocks noGrp="1"/>
          </p:cNvSpPr>
          <p:nvPr>
            <p:ph type="title" idx="4294967295"/>
          </p:nvPr>
        </p:nvSpPr>
        <p:spPr>
          <a:xfrm>
            <a:off x="0" y="973138"/>
            <a:ext cx="2941638" cy="4833937"/>
          </a:xfrm>
        </p:spPr>
        <p:txBody>
          <a:bodyPr>
            <a:normAutofit/>
          </a:bodyPr>
          <a:lstStyle/>
          <a:p>
            <a:r>
              <a:rPr lang="nl-NL" dirty="0">
                <a:solidFill>
                  <a:schemeClr val="bg1">
                    <a:lumMod val="50000"/>
                  </a:schemeClr>
                </a:solidFill>
              </a:rPr>
              <a:t>Thema 2 voor vandaag</a:t>
            </a:r>
          </a:p>
        </p:txBody>
      </p:sp>
      <p:graphicFrame>
        <p:nvGraphicFramePr>
          <p:cNvPr id="5" name="Tijdelijke aanduiding voor inhoud 2">
            <a:extLst>
              <a:ext uri="{FF2B5EF4-FFF2-40B4-BE49-F238E27FC236}">
                <a16:creationId xmlns:a16="http://schemas.microsoft.com/office/drawing/2014/main" id="{E51081C8-6F18-4D45-96B2-B0B835D19725}"/>
              </a:ext>
            </a:extLst>
          </p:cNvPr>
          <p:cNvGraphicFramePr>
            <a:graphicFrameLocks noGrp="1"/>
          </p:cNvGraphicFramePr>
          <p:nvPr>
            <p:ph idx="4294967295"/>
            <p:extLst>
              <p:ext uri="{D42A27DB-BD31-4B8C-83A1-F6EECF244321}">
                <p14:modId xmlns:p14="http://schemas.microsoft.com/office/powerpoint/2010/main" val="1481461659"/>
              </p:ext>
            </p:extLst>
          </p:nvPr>
        </p:nvGraphicFramePr>
        <p:xfrm>
          <a:off x="3811669" y="973138"/>
          <a:ext cx="6391275" cy="524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98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6C69D1-5799-4ED8-A225-E3AC3960346F}"/>
              </a:ext>
            </a:extLst>
          </p:cNvPr>
          <p:cNvSpPr>
            <a:spLocks noGrp="1"/>
          </p:cNvSpPr>
          <p:nvPr>
            <p:ph type="title" idx="4294967295"/>
          </p:nvPr>
        </p:nvSpPr>
        <p:spPr>
          <a:xfrm>
            <a:off x="-1" y="973138"/>
            <a:ext cx="3949831" cy="4833937"/>
          </a:xfrm>
        </p:spPr>
        <p:txBody>
          <a:bodyPr>
            <a:normAutofit/>
          </a:bodyPr>
          <a:lstStyle/>
          <a:p>
            <a:r>
              <a:rPr lang="nl-NL" dirty="0">
                <a:solidFill>
                  <a:schemeClr val="bg1">
                    <a:lumMod val="50000"/>
                  </a:schemeClr>
                </a:solidFill>
              </a:rPr>
              <a:t>Regionale aanpak</a:t>
            </a:r>
          </a:p>
        </p:txBody>
      </p:sp>
      <p:graphicFrame>
        <p:nvGraphicFramePr>
          <p:cNvPr id="5" name="Tijdelijke aanduiding voor inhoud 2">
            <a:extLst>
              <a:ext uri="{FF2B5EF4-FFF2-40B4-BE49-F238E27FC236}">
                <a16:creationId xmlns:a16="http://schemas.microsoft.com/office/drawing/2014/main" id="{80C4E37C-FFDB-42C4-ACF6-C7EA36BC12AC}"/>
              </a:ext>
            </a:extLst>
          </p:cNvPr>
          <p:cNvGraphicFramePr>
            <a:graphicFrameLocks noGrp="1"/>
          </p:cNvGraphicFramePr>
          <p:nvPr>
            <p:ph idx="4294967295"/>
            <p:extLst>
              <p:ext uri="{D42A27DB-BD31-4B8C-83A1-F6EECF244321}">
                <p14:modId xmlns:p14="http://schemas.microsoft.com/office/powerpoint/2010/main" val="4027907914"/>
              </p:ext>
            </p:extLst>
          </p:nvPr>
        </p:nvGraphicFramePr>
        <p:xfrm>
          <a:off x="4641228" y="892879"/>
          <a:ext cx="6391275" cy="52466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9586084"/>
      </p:ext>
    </p:extLst>
  </p:cSld>
  <p:clrMapOvr>
    <a:masterClrMapping/>
  </p:clrMapOvr>
</p:sld>
</file>

<file path=ppt/theme/theme1.xml><?xml version="1.0" encoding="utf-8"?>
<a:theme xmlns:a="http://schemas.openxmlformats.org/drawingml/2006/main" name="BrushVTI">
  <a:themeElements>
    <a:clrScheme name="AnalogousFromLightSeed_2SEEDS">
      <a:dk1>
        <a:srgbClr val="000000"/>
      </a:dk1>
      <a:lt1>
        <a:srgbClr val="FFFFFF"/>
      </a:lt1>
      <a:dk2>
        <a:srgbClr val="243841"/>
      </a:dk2>
      <a:lt2>
        <a:srgbClr val="E2E8E7"/>
      </a:lt2>
      <a:accent1>
        <a:srgbClr val="EB4E74"/>
      </a:accent1>
      <a:accent2>
        <a:srgbClr val="EE6EC3"/>
      </a:accent2>
      <a:accent3>
        <a:srgbClr val="EE846E"/>
      </a:accent3>
      <a:accent4>
        <a:srgbClr val="35B78F"/>
      </a:accent4>
      <a:accent5>
        <a:srgbClr val="2EB4C4"/>
      </a:accent5>
      <a:accent6>
        <a:srgbClr val="4E99EB"/>
      </a:accent6>
      <a:hlink>
        <a:srgbClr val="568F81"/>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07E75D4850B264AAFCB352D513380A8" ma:contentTypeVersion="18" ma:contentTypeDescription="Een nieuw document maken." ma:contentTypeScope="" ma:versionID="337c55bb544ed75345c434412fa41966">
  <xsd:schema xmlns:xsd="http://www.w3.org/2001/XMLSchema" xmlns:xs="http://www.w3.org/2001/XMLSchema" xmlns:p="http://schemas.microsoft.com/office/2006/metadata/properties" xmlns:ns2="5b5d1c64-e44a-4eb0-91ab-7a24667f417b" xmlns:ns3="6de722c3-25a2-4742-b8cf-b48938f473d6" targetNamespace="http://schemas.microsoft.com/office/2006/metadata/properties" ma:root="true" ma:fieldsID="25c13c648c21f461e75f7174b23aef23" ns2:_="" ns3:_="">
    <xsd:import namespace="5b5d1c64-e44a-4eb0-91ab-7a24667f417b"/>
    <xsd:import namespace="6de722c3-25a2-4742-b8cf-b48938f473d6"/>
    <xsd:element name="properties">
      <xsd:complexType>
        <xsd:sequence>
          <xsd:element name="documentManagement">
            <xsd:complexType>
              <xsd:all>
                <xsd:element ref="ns2:Title0" minOccurs="0"/>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5d1c64-e44a-4eb0-91ab-7a24667f417b" elementFormDefault="qualified">
    <xsd:import namespace="http://schemas.microsoft.com/office/2006/documentManagement/types"/>
    <xsd:import namespace="http://schemas.microsoft.com/office/infopath/2007/PartnerControls"/>
    <xsd:element name="Title0" ma:index="8" nillable="true" ma:displayName="Title" ma:description="" ma:internalName="Title0">
      <xsd:simpleType>
        <xsd:restriction base="dms:Text">
          <xsd:maxLength value="255"/>
        </xsd:restriction>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Afbeeldingtags" ma:readOnly="false" ma:fieldId="{5cf76f15-5ced-4ddc-b409-7134ff3c332f}" ma:taxonomyMulti="true" ma:sspId="dde8ed53-59b2-4452-b431-ba5103509b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e722c3-25a2-4742-b8cf-b48938f473d6"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element name="TaxCatchAll" ma:index="24" nillable="true" ma:displayName="Taxonomy Catch All Column" ma:hidden="true" ma:list="{a6501d6d-3cbb-48f5-a7a1-e61d356391b0}" ma:internalName="TaxCatchAll" ma:showField="CatchAllData" ma:web="6de722c3-25a2-4742-b8cf-b48938f473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0 xmlns="5b5d1c64-e44a-4eb0-91ab-7a24667f417b" xsi:nil="true"/>
    <lcf76f155ced4ddcb4097134ff3c332f xmlns="5b5d1c64-e44a-4eb0-91ab-7a24667f417b">
      <Terms xmlns="http://schemas.microsoft.com/office/infopath/2007/PartnerControls"/>
    </lcf76f155ced4ddcb4097134ff3c332f>
    <TaxCatchAll xmlns="6de722c3-25a2-4742-b8cf-b48938f473d6" xsi:nil="true"/>
  </documentManagement>
</p:properties>
</file>

<file path=customXml/itemProps1.xml><?xml version="1.0" encoding="utf-8"?>
<ds:datastoreItem xmlns:ds="http://schemas.openxmlformats.org/officeDocument/2006/customXml" ds:itemID="{71729055-E748-4427-8198-07334BB274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5d1c64-e44a-4eb0-91ab-7a24667f417b"/>
    <ds:schemaRef ds:uri="6de722c3-25a2-4742-b8cf-b48938f473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8F1078-B11D-4746-B2D3-C9D411DF17AC}">
  <ds:schemaRefs>
    <ds:schemaRef ds:uri="http://schemas.microsoft.com/sharepoint/v3/contenttype/forms"/>
  </ds:schemaRefs>
</ds:datastoreItem>
</file>

<file path=customXml/itemProps3.xml><?xml version="1.0" encoding="utf-8"?>
<ds:datastoreItem xmlns:ds="http://schemas.openxmlformats.org/officeDocument/2006/customXml" ds:itemID="{63B14F68-105B-4522-9E65-8709C0EDA314}">
  <ds:schemaRefs>
    <ds:schemaRef ds:uri="http://schemas.microsoft.com/office/2006/metadata/properties"/>
    <ds:schemaRef ds:uri="http://schemas.microsoft.com/office/infopath/2007/PartnerControls"/>
    <ds:schemaRef ds:uri="5b5d1c64-e44a-4eb0-91ab-7a24667f417b"/>
    <ds:schemaRef ds:uri="6de722c3-25a2-4742-b8cf-b48938f473d6"/>
  </ds:schemaRefs>
</ds:datastoreItem>
</file>

<file path=docProps/app.xml><?xml version="1.0" encoding="utf-8"?>
<Properties xmlns="http://schemas.openxmlformats.org/officeDocument/2006/extended-properties" xmlns:vt="http://schemas.openxmlformats.org/officeDocument/2006/docPropsVTypes">
  <TotalTime>0</TotalTime>
  <Words>1678</Words>
  <Application>Microsoft Office PowerPoint</Application>
  <PresentationFormat>Breedbeeld</PresentationFormat>
  <Paragraphs>92</Paragraphs>
  <Slides>16</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Aleo</vt:lpstr>
      <vt:lpstr>Arial</vt:lpstr>
      <vt:lpstr>Calibri</vt:lpstr>
      <vt:lpstr>Century Gothic</vt:lpstr>
      <vt:lpstr>BrushVTI</vt:lpstr>
      <vt:lpstr>Doorstroomwet &amp; aanpassingen POVO 2023-2024</vt:lpstr>
      <vt:lpstr>Proces</vt:lpstr>
      <vt:lpstr>Thema 1 voor vandaag</vt:lpstr>
      <vt:lpstr>Doorstroom wet belangrijke data</vt:lpstr>
      <vt:lpstr>Heroverweging nieuwe afspraken</vt:lpstr>
      <vt:lpstr>Aanmelden en OKR’s</vt:lpstr>
      <vt:lpstr>Niet nieuw, wel belangrijk: Afwijzen leerlingen op ondersteuningsbehoeften</vt:lpstr>
      <vt:lpstr>Thema 2 voor vandaag</vt:lpstr>
      <vt:lpstr>Regionale aanpak</vt:lpstr>
      <vt:lpstr>Thema 3 voor vandaag</vt:lpstr>
      <vt:lpstr>Meervoudig adviseren</vt:lpstr>
      <vt:lpstr>Keuzelijst verschillende niveaus</vt:lpstr>
      <vt:lpstr>Voorrangsregels</vt:lpstr>
      <vt:lpstr>Scholen met plaatsingsgarantie</vt:lpstr>
      <vt:lpstr>Thema 4 voor vandaag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Nadia Daoudi</dc:creator>
  <cp:lastModifiedBy>Jill van Loenen</cp:lastModifiedBy>
  <cp:revision>432</cp:revision>
  <dcterms:created xsi:type="dcterms:W3CDTF">2021-10-25T14:44:06Z</dcterms:created>
  <dcterms:modified xsi:type="dcterms:W3CDTF">2023-09-26T14:23:58Z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0x010100B07E75D4850B264AAFCB352D513380A8</vt:lpwstr>
  </property>
</Properties>
</file>